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010" r:id="rId4"/>
  </p:sldMasterIdLst>
  <p:notesMasterIdLst>
    <p:notesMasterId r:id="rId95"/>
  </p:notesMasterIdLst>
  <p:sldIdLst>
    <p:sldId id="256" r:id="rId5"/>
    <p:sldId id="257" r:id="rId6"/>
    <p:sldId id="342" r:id="rId7"/>
    <p:sldId id="324" r:id="rId8"/>
    <p:sldId id="356" r:id="rId9"/>
    <p:sldId id="275" r:id="rId10"/>
    <p:sldId id="258" r:id="rId11"/>
    <p:sldId id="260" r:id="rId12"/>
    <p:sldId id="262" r:id="rId13"/>
    <p:sldId id="325" r:id="rId14"/>
    <p:sldId id="357" r:id="rId15"/>
    <p:sldId id="343" r:id="rId16"/>
    <p:sldId id="263" r:id="rId17"/>
    <p:sldId id="264" r:id="rId18"/>
    <p:sldId id="326" r:id="rId19"/>
    <p:sldId id="344" r:id="rId20"/>
    <p:sldId id="265" r:id="rId21"/>
    <p:sldId id="267" r:id="rId22"/>
    <p:sldId id="268" r:id="rId23"/>
    <p:sldId id="266" r:id="rId24"/>
    <p:sldId id="269" r:id="rId25"/>
    <p:sldId id="270" r:id="rId26"/>
    <p:sldId id="271" r:id="rId27"/>
    <p:sldId id="272" r:id="rId28"/>
    <p:sldId id="273" r:id="rId29"/>
    <p:sldId id="354" r:id="rId30"/>
    <p:sldId id="274" r:id="rId31"/>
    <p:sldId id="329" r:id="rId32"/>
    <p:sldId id="355" r:id="rId33"/>
    <p:sldId id="284" r:id="rId34"/>
    <p:sldId id="286" r:id="rId35"/>
    <p:sldId id="345" r:id="rId36"/>
    <p:sldId id="346" r:id="rId37"/>
    <p:sldId id="287" r:id="rId38"/>
    <p:sldId id="288" r:id="rId39"/>
    <p:sldId id="289" r:id="rId40"/>
    <p:sldId id="290" r:id="rId41"/>
    <p:sldId id="347" r:id="rId42"/>
    <p:sldId id="327" r:id="rId43"/>
    <p:sldId id="353" r:id="rId44"/>
    <p:sldId id="276" r:id="rId45"/>
    <p:sldId id="348" r:id="rId46"/>
    <p:sldId id="278" r:id="rId47"/>
    <p:sldId id="335" r:id="rId48"/>
    <p:sldId id="334" r:id="rId49"/>
    <p:sldId id="349" r:id="rId50"/>
    <p:sldId id="279" r:id="rId51"/>
    <p:sldId id="280" r:id="rId52"/>
    <p:sldId id="285" r:id="rId53"/>
    <p:sldId id="336" r:id="rId54"/>
    <p:sldId id="281" r:id="rId55"/>
    <p:sldId id="282" r:id="rId56"/>
    <p:sldId id="337" r:id="rId57"/>
    <p:sldId id="292" r:id="rId58"/>
    <p:sldId id="294" r:id="rId59"/>
    <p:sldId id="350" r:id="rId60"/>
    <p:sldId id="293" r:id="rId61"/>
    <p:sldId id="295" r:id="rId62"/>
    <p:sldId id="296" r:id="rId63"/>
    <p:sldId id="338" r:id="rId64"/>
    <p:sldId id="297" r:id="rId65"/>
    <p:sldId id="339" r:id="rId66"/>
    <p:sldId id="298" r:id="rId67"/>
    <p:sldId id="299" r:id="rId68"/>
    <p:sldId id="300" r:id="rId69"/>
    <p:sldId id="301" r:id="rId70"/>
    <p:sldId id="340" r:id="rId71"/>
    <p:sldId id="328" r:id="rId72"/>
    <p:sldId id="302" r:id="rId73"/>
    <p:sldId id="352" r:id="rId74"/>
    <p:sldId id="304" r:id="rId75"/>
    <p:sldId id="303" r:id="rId76"/>
    <p:sldId id="305" r:id="rId77"/>
    <p:sldId id="306" r:id="rId78"/>
    <p:sldId id="307" r:id="rId79"/>
    <p:sldId id="308" r:id="rId80"/>
    <p:sldId id="309" r:id="rId81"/>
    <p:sldId id="310" r:id="rId82"/>
    <p:sldId id="311" r:id="rId83"/>
    <p:sldId id="312" r:id="rId84"/>
    <p:sldId id="313" r:id="rId85"/>
    <p:sldId id="314" r:id="rId86"/>
    <p:sldId id="315" r:id="rId87"/>
    <p:sldId id="317" r:id="rId88"/>
    <p:sldId id="318" r:id="rId89"/>
    <p:sldId id="319" r:id="rId90"/>
    <p:sldId id="351" r:id="rId91"/>
    <p:sldId id="320" r:id="rId92"/>
    <p:sldId id="321" r:id="rId93"/>
    <p:sldId id="323" r:id="rId94"/>
  </p:sldIdLst>
  <p:sldSz cx="14630400" cy="8229600"/>
  <p:notesSz cx="6858000" cy="9144000"/>
  <p:embeddedFontLst>
    <p:embeddedFont>
      <p:font typeface="Arial Black" panose="020B0A04020102020204" pitchFamily="34" charset="0"/>
      <p:bold r:id="rId96"/>
    </p:embeddedFont>
    <p:embeddedFont>
      <p:font typeface="Arial Narrow" panose="020B0606020202030204" pitchFamily="34" charset="0"/>
      <p:regular r:id="rId97"/>
      <p:bold r:id="rId98"/>
      <p:italic r:id="rId99"/>
      <p:boldItalic r:id="rId100"/>
    </p:embeddedFont>
    <p:embeddedFont>
      <p:font typeface="Noto Sans" panose="020B0502040504020204" pitchFamily="34" charset="0"/>
      <p:regular r:id="rId101"/>
      <p:bold r:id="rId102"/>
      <p:italic r:id="rId103"/>
      <p:boldItalic r:id="rId104"/>
    </p:embeddedFont>
  </p:embeddedFontLst>
  <p:defaultTextStyle>
    <a:defPPr>
      <a:defRPr lang="en-US"/>
    </a:defPPr>
    <a:lvl1pPr marL="0" algn="l" defTabSz="1463040" rtl="0" eaLnBrk="1" latinLnBrk="0" hangingPunct="1">
      <a:defRPr sz="2900" kern="1200">
        <a:solidFill>
          <a:schemeClr val="tx1"/>
        </a:solidFill>
        <a:latin typeface="+mn-lt"/>
        <a:ea typeface="+mn-ea"/>
        <a:cs typeface="+mn-cs"/>
      </a:defRPr>
    </a:lvl1pPr>
    <a:lvl2pPr marL="731520" algn="l" defTabSz="1463040" rtl="0" eaLnBrk="1" latinLnBrk="0" hangingPunct="1">
      <a:defRPr sz="2900" kern="1200">
        <a:solidFill>
          <a:schemeClr val="tx1"/>
        </a:solidFill>
        <a:latin typeface="+mn-lt"/>
        <a:ea typeface="+mn-ea"/>
        <a:cs typeface="+mn-cs"/>
      </a:defRPr>
    </a:lvl2pPr>
    <a:lvl3pPr marL="1463040" algn="l" defTabSz="1463040" rtl="0" eaLnBrk="1" latinLnBrk="0" hangingPunct="1">
      <a:defRPr sz="2900" kern="1200">
        <a:solidFill>
          <a:schemeClr val="tx1"/>
        </a:solidFill>
        <a:latin typeface="+mn-lt"/>
        <a:ea typeface="+mn-ea"/>
        <a:cs typeface="+mn-cs"/>
      </a:defRPr>
    </a:lvl3pPr>
    <a:lvl4pPr marL="2194560" algn="l" defTabSz="1463040" rtl="0" eaLnBrk="1" latinLnBrk="0" hangingPunct="1">
      <a:defRPr sz="2900" kern="1200">
        <a:solidFill>
          <a:schemeClr val="tx1"/>
        </a:solidFill>
        <a:latin typeface="+mn-lt"/>
        <a:ea typeface="+mn-ea"/>
        <a:cs typeface="+mn-cs"/>
      </a:defRPr>
    </a:lvl4pPr>
    <a:lvl5pPr marL="2926080" algn="l" defTabSz="1463040" rtl="0" eaLnBrk="1" latinLnBrk="0" hangingPunct="1">
      <a:defRPr sz="2900" kern="1200">
        <a:solidFill>
          <a:schemeClr val="tx1"/>
        </a:solidFill>
        <a:latin typeface="+mn-lt"/>
        <a:ea typeface="+mn-ea"/>
        <a:cs typeface="+mn-cs"/>
      </a:defRPr>
    </a:lvl5pPr>
    <a:lvl6pPr marL="3657600" algn="l" defTabSz="1463040" rtl="0" eaLnBrk="1" latinLnBrk="0" hangingPunct="1">
      <a:defRPr sz="2900" kern="1200">
        <a:solidFill>
          <a:schemeClr val="tx1"/>
        </a:solidFill>
        <a:latin typeface="+mn-lt"/>
        <a:ea typeface="+mn-ea"/>
        <a:cs typeface="+mn-cs"/>
      </a:defRPr>
    </a:lvl6pPr>
    <a:lvl7pPr marL="4389120" algn="l" defTabSz="1463040" rtl="0" eaLnBrk="1" latinLnBrk="0" hangingPunct="1">
      <a:defRPr sz="2900" kern="1200">
        <a:solidFill>
          <a:schemeClr val="tx1"/>
        </a:solidFill>
        <a:latin typeface="+mn-lt"/>
        <a:ea typeface="+mn-ea"/>
        <a:cs typeface="+mn-cs"/>
      </a:defRPr>
    </a:lvl7pPr>
    <a:lvl8pPr marL="5120640" algn="l" defTabSz="1463040" rtl="0" eaLnBrk="1" latinLnBrk="0" hangingPunct="1">
      <a:defRPr sz="2900" kern="1200">
        <a:solidFill>
          <a:schemeClr val="tx1"/>
        </a:solidFill>
        <a:latin typeface="+mn-lt"/>
        <a:ea typeface="+mn-ea"/>
        <a:cs typeface="+mn-cs"/>
      </a:defRPr>
    </a:lvl8pPr>
    <a:lvl9pPr marL="5852160" algn="l" defTabSz="1463040" rtl="0" eaLnBrk="1" latinLnBrk="0" hangingPunct="1">
      <a:defRPr sz="29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968AF0F-28EE-4073-ADA4-212E93C58510}">
          <p14:sldIdLst>
            <p14:sldId id="256"/>
            <p14:sldId id="257"/>
            <p14:sldId id="342"/>
          </p14:sldIdLst>
        </p14:section>
        <p14:section name="Phase 1" id="{BE007F05-0C8B-4217-9412-DD0806E5E268}">
          <p14:sldIdLst>
            <p14:sldId id="324"/>
            <p14:sldId id="356"/>
            <p14:sldId id="275"/>
            <p14:sldId id="258"/>
            <p14:sldId id="260"/>
            <p14:sldId id="262"/>
          </p14:sldIdLst>
        </p14:section>
        <p14:section name="Phase 2" id="{0550D63D-B7BF-4FEE-B1C5-3B842D030C6B}">
          <p14:sldIdLst>
            <p14:sldId id="325"/>
            <p14:sldId id="357"/>
            <p14:sldId id="343"/>
            <p14:sldId id="263"/>
            <p14:sldId id="264"/>
            <p14:sldId id="326"/>
            <p14:sldId id="344"/>
            <p14:sldId id="265"/>
            <p14:sldId id="267"/>
            <p14:sldId id="268"/>
            <p14:sldId id="266"/>
            <p14:sldId id="269"/>
            <p14:sldId id="270"/>
            <p14:sldId id="271"/>
            <p14:sldId id="272"/>
            <p14:sldId id="273"/>
            <p14:sldId id="354"/>
            <p14:sldId id="274"/>
            <p14:sldId id="329"/>
            <p14:sldId id="355"/>
            <p14:sldId id="284"/>
            <p14:sldId id="286"/>
            <p14:sldId id="345"/>
            <p14:sldId id="346"/>
            <p14:sldId id="287"/>
            <p14:sldId id="288"/>
            <p14:sldId id="289"/>
            <p14:sldId id="290"/>
            <p14:sldId id="347"/>
          </p14:sldIdLst>
        </p14:section>
        <p14:section name="Phase 3" id="{697848F6-022C-4EE1-A955-9C86C7459E3E}">
          <p14:sldIdLst>
            <p14:sldId id="327"/>
            <p14:sldId id="353"/>
            <p14:sldId id="276"/>
            <p14:sldId id="348"/>
            <p14:sldId id="278"/>
            <p14:sldId id="335"/>
            <p14:sldId id="334"/>
            <p14:sldId id="349"/>
            <p14:sldId id="279"/>
            <p14:sldId id="280"/>
            <p14:sldId id="285"/>
            <p14:sldId id="336"/>
            <p14:sldId id="281"/>
            <p14:sldId id="282"/>
            <p14:sldId id="337"/>
            <p14:sldId id="292"/>
            <p14:sldId id="294"/>
            <p14:sldId id="350"/>
            <p14:sldId id="293"/>
            <p14:sldId id="295"/>
            <p14:sldId id="296"/>
            <p14:sldId id="338"/>
            <p14:sldId id="297"/>
            <p14:sldId id="339"/>
            <p14:sldId id="298"/>
            <p14:sldId id="299"/>
            <p14:sldId id="300"/>
            <p14:sldId id="301"/>
            <p14:sldId id="340"/>
          </p14:sldIdLst>
        </p14:section>
        <p14:section name="Phase 4" id="{0AC41DBD-9649-419E-A9AF-97D99512A1DB}">
          <p14:sldIdLst>
            <p14:sldId id="328"/>
            <p14:sldId id="302"/>
            <p14:sldId id="352"/>
            <p14:sldId id="304"/>
            <p14:sldId id="303"/>
            <p14:sldId id="305"/>
            <p14:sldId id="306"/>
            <p14:sldId id="307"/>
            <p14:sldId id="308"/>
            <p14:sldId id="309"/>
            <p14:sldId id="310"/>
            <p14:sldId id="311"/>
            <p14:sldId id="312"/>
            <p14:sldId id="313"/>
            <p14:sldId id="314"/>
            <p14:sldId id="315"/>
            <p14:sldId id="317"/>
            <p14:sldId id="318"/>
            <p14:sldId id="319"/>
            <p14:sldId id="351"/>
            <p14:sldId id="320"/>
            <p14:sldId id="321"/>
            <p14:sldId id="323"/>
          </p14:sldIdLst>
        </p14:section>
      </p14:sectionLst>
    </p:ext>
    <p:ext uri="{EFAFB233-063F-42B5-8137-9DF3F51BA10A}">
      <p15:sldGuideLst xmlns:p15="http://schemas.microsoft.com/office/powerpoint/2012/main">
        <p15:guide id="1" orient="horz" pos="2365">
          <p15:clr>
            <a:srgbClr val="A4A3A4"/>
          </p15:clr>
        </p15:guide>
        <p15:guide id="2" orient="horz" pos="3450">
          <p15:clr>
            <a:srgbClr val="A4A3A4"/>
          </p15:clr>
        </p15:guide>
        <p15:guide id="3" orient="horz" pos="1006">
          <p15:clr>
            <a:srgbClr val="A4A3A4"/>
          </p15:clr>
        </p15:guide>
        <p15:guide id="4" orient="horz" pos="1640">
          <p15:clr>
            <a:srgbClr val="A4A3A4"/>
          </p15:clr>
        </p15:guide>
        <p15:guide id="5" pos="4608">
          <p15:clr>
            <a:srgbClr val="A4A3A4"/>
          </p15:clr>
        </p15:guide>
        <p15:guide id="6" pos="317">
          <p15:clr>
            <a:srgbClr val="A4A3A4"/>
          </p15:clr>
        </p15:guide>
        <p15:guide id="7" pos="889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F970B2-A0ED-8F0A-045F-E816A7A4C406}" name="Forslund, Nicholas" initials="NF" userId="S::nicholas.forslund@emerson.com::d13515dc-bef3-4353-8263-dfd228163c65"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954" y="102"/>
      </p:cViewPr>
      <p:guideLst>
        <p:guide orient="horz" pos="2365"/>
        <p:guide orient="horz" pos="3450"/>
        <p:guide orient="horz" pos="1006"/>
        <p:guide orient="horz" pos="1640"/>
        <p:guide pos="4608"/>
        <p:guide pos="317"/>
        <p:guide pos="8899"/>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heme" Target="theme/theme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7.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8.fntdata"/><Relationship Id="rId108"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6/11/relationships/changesInfo" Target="changesInfos/changesInfo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2.fntdata"/><Relationship Id="rId104" Type="http://schemas.openxmlformats.org/officeDocument/2006/relationships/font" Target="fonts/font9.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microsoft.com/office/2018/10/relationships/authors" Targe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5.fntdata"/><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font" Target="fonts/font3.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orslund, Nicholas" userId="d13515dc-bef3-4353-8263-dfd228163c65" providerId="ADAL" clId="{2F2A5C68-3BDA-4466-9B12-2C96C4E2CEBF}"/>
    <pc:docChg chg="undo custSel modSld">
      <pc:chgData name="Forslund, Nicholas" userId="d13515dc-bef3-4353-8263-dfd228163c65" providerId="ADAL" clId="{2F2A5C68-3BDA-4466-9B12-2C96C4E2CEBF}" dt="2025-08-13T20:59:49.989" v="18" actId="20577"/>
      <pc:docMkLst>
        <pc:docMk/>
      </pc:docMkLst>
      <pc:sldChg chg="modSp mod">
        <pc:chgData name="Forslund, Nicholas" userId="d13515dc-bef3-4353-8263-dfd228163c65" providerId="ADAL" clId="{2F2A5C68-3BDA-4466-9B12-2C96C4E2CEBF}" dt="2025-08-13T20:59:49.989" v="18" actId="20577"/>
        <pc:sldMkLst>
          <pc:docMk/>
          <pc:sldMk cId="1509749933" sldId="256"/>
        </pc:sldMkLst>
        <pc:spChg chg="mod">
          <ac:chgData name="Forslund, Nicholas" userId="d13515dc-bef3-4353-8263-dfd228163c65" providerId="ADAL" clId="{2F2A5C68-3BDA-4466-9B12-2C96C4E2CEBF}" dt="2025-08-13T20:59:49.989" v="18" actId="20577"/>
          <ac:spMkLst>
            <pc:docMk/>
            <pc:sldMk cId="1509749933" sldId="256"/>
            <ac:spMk id="3" creationId="{DF4E60A2-C5AD-FF86-45F8-162DB8F90E2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EAB2C8-C97E-489D-AAAD-19FF0251264B}" type="datetimeFigureOut">
              <a:rPr lang="en-US" smtClean="0"/>
              <a:t>8/13/2025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88EAA-AFBA-45D1-81F3-E8D39D80C2A2}" type="slidenum">
              <a:rPr lang="en-US" smtClean="0"/>
              <a:t>‹#›</a:t>
            </a:fld>
            <a:endParaRPr lang="en-US"/>
          </a:p>
        </p:txBody>
      </p:sp>
    </p:spTree>
    <p:extLst>
      <p:ext uri="{BB962C8B-B14F-4D97-AF65-F5344CB8AC3E}">
        <p14:creationId xmlns:p14="http://schemas.microsoft.com/office/powerpoint/2010/main" val="3647550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F88EAA-AFBA-45D1-81F3-E8D39D80C2A2}" type="slidenum">
              <a:rPr lang="en-US" smtClean="0"/>
              <a:t>4</a:t>
            </a:fld>
            <a:endParaRPr lang="en-US"/>
          </a:p>
        </p:txBody>
      </p:sp>
    </p:spTree>
    <p:extLst>
      <p:ext uri="{BB962C8B-B14F-4D97-AF65-F5344CB8AC3E}">
        <p14:creationId xmlns:p14="http://schemas.microsoft.com/office/powerpoint/2010/main" val="275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CF88EAA-AFBA-45D1-81F3-E8D39D80C2A2}" type="slidenum">
              <a:rPr lang="en-US" smtClean="0"/>
              <a:t>14</a:t>
            </a:fld>
            <a:endParaRPr lang="en-US"/>
          </a:p>
        </p:txBody>
      </p:sp>
    </p:spTree>
    <p:extLst>
      <p:ext uri="{BB962C8B-B14F-4D97-AF65-F5344CB8AC3E}">
        <p14:creationId xmlns:p14="http://schemas.microsoft.com/office/powerpoint/2010/main" val="21199095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Closing Slide Patter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4AAEE0-7563-43D8-2EA6-0EF66AD33038}"/>
              </a:ext>
            </a:extLst>
          </p:cNvPr>
          <p:cNvSpPr/>
          <p:nvPr/>
        </p:nvSpPr>
        <p:spPr>
          <a:xfrm>
            <a:off x="0" y="0"/>
            <a:ext cx="14630400" cy="72310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7" name="Picture 6" descr="A green and white squares&#10;&#10;Description automatically generated">
            <a:extLst>
              <a:ext uri="{FF2B5EF4-FFF2-40B4-BE49-F238E27FC236}">
                <a16:creationId xmlns:a16="http://schemas.microsoft.com/office/drawing/2014/main" id="{F20F85B9-FEB9-E836-6DAC-242661FDEEA6}"/>
              </a:ext>
            </a:extLst>
          </p:cNvPr>
          <p:cNvPicPr>
            <a:picLocks noChangeAspect="1"/>
          </p:cNvPicPr>
          <p:nvPr/>
        </p:nvPicPr>
        <p:blipFill>
          <a:blip r:embed="rId2"/>
          <a:stretch>
            <a:fillRect/>
          </a:stretch>
        </p:blipFill>
        <p:spPr>
          <a:xfrm>
            <a:off x="9215254" y="0"/>
            <a:ext cx="5415146" cy="7230154"/>
          </a:xfrm>
          <a:prstGeom prst="rect">
            <a:avLst/>
          </a:prstGeom>
        </p:spPr>
      </p:pic>
      <p:sp>
        <p:nvSpPr>
          <p:cNvPr id="12" name="Title 1">
            <a:extLst>
              <a:ext uri="{FF2B5EF4-FFF2-40B4-BE49-F238E27FC236}">
                <a16:creationId xmlns:a16="http://schemas.microsoft.com/office/drawing/2014/main" id="{C8D37EB2-5223-EE12-23A2-A024E2AF66D5}"/>
              </a:ext>
            </a:extLst>
          </p:cNvPr>
          <p:cNvSpPr>
            <a:spLocks noGrp="1"/>
          </p:cNvSpPr>
          <p:nvPr>
            <p:ph type="title" hasCustomPrompt="1"/>
          </p:nvPr>
        </p:nvSpPr>
        <p:spPr>
          <a:xfrm>
            <a:off x="683777" y="1318635"/>
            <a:ext cx="6367654" cy="1276437"/>
          </a:xfrm>
        </p:spPr>
        <p:txBody>
          <a:bodyPr lIns="91440">
            <a:noAutofit/>
          </a:bodyPr>
          <a:lstStyle>
            <a:lvl1pPr algn="l" defTabSz="1463040" rtl="0" eaLnBrk="1" latinLnBrk="0" hangingPunct="1">
              <a:spcBef>
                <a:spcPct val="0"/>
              </a:spcBef>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a:t>Click To Edit Master Title</a:t>
            </a:r>
          </a:p>
        </p:txBody>
      </p:sp>
      <p:sp>
        <p:nvSpPr>
          <p:cNvPr id="13" name="Text Placeholder 13">
            <a:extLst>
              <a:ext uri="{FF2B5EF4-FFF2-40B4-BE49-F238E27FC236}">
                <a16:creationId xmlns:a16="http://schemas.microsoft.com/office/drawing/2014/main" id="{5C72A97E-78EF-DAED-456A-D9CCEC8F651C}"/>
              </a:ext>
            </a:extLst>
          </p:cNvPr>
          <p:cNvSpPr>
            <a:spLocks noGrp="1"/>
          </p:cNvSpPr>
          <p:nvPr>
            <p:ph type="body" sz="quarter" idx="12" hasCustomPrompt="1"/>
          </p:nvPr>
        </p:nvSpPr>
        <p:spPr>
          <a:xfrm>
            <a:off x="683777" y="2955782"/>
            <a:ext cx="6367654" cy="910340"/>
          </a:xfrm>
        </p:spPr>
        <p:txBody>
          <a:bodyPr>
            <a:noAutofit/>
          </a:bodyPr>
          <a:lstStyle>
            <a:lvl1pPr marL="0" indent="0">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3" name="Slide Number Placeholder 5">
            <a:extLst>
              <a:ext uri="{FF2B5EF4-FFF2-40B4-BE49-F238E27FC236}">
                <a16:creationId xmlns:a16="http://schemas.microsoft.com/office/drawing/2014/main" id="{6E904E0F-9C02-56BE-7DF9-ADE6E1C29A61}"/>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2" name="Rectangle 1">
            <a:extLst>
              <a:ext uri="{FF2B5EF4-FFF2-40B4-BE49-F238E27FC236}">
                <a16:creationId xmlns:a16="http://schemas.microsoft.com/office/drawing/2014/main" id="{D76E940E-6DE5-9B98-C113-78820A2F7FE7}"/>
              </a:ext>
            </a:extLst>
          </p:cNvPr>
          <p:cNvSpPr/>
          <p:nvPr/>
        </p:nvSpPr>
        <p:spPr>
          <a:xfrm>
            <a:off x="0" y="0"/>
            <a:ext cx="14630400" cy="72310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4" name="Picture 3" descr="A green and white squares&#10;&#10;Description automatically generated">
            <a:extLst>
              <a:ext uri="{FF2B5EF4-FFF2-40B4-BE49-F238E27FC236}">
                <a16:creationId xmlns:a16="http://schemas.microsoft.com/office/drawing/2014/main" id="{8C0528FD-8FC2-C97E-3752-0EBBB2B2598E}"/>
              </a:ext>
            </a:extLst>
          </p:cNvPr>
          <p:cNvPicPr>
            <a:picLocks noChangeAspect="1"/>
          </p:cNvPicPr>
          <p:nvPr/>
        </p:nvPicPr>
        <p:blipFill>
          <a:blip r:embed="rId2"/>
          <a:stretch>
            <a:fillRect/>
          </a:stretch>
        </p:blipFill>
        <p:spPr>
          <a:xfrm>
            <a:off x="9215254" y="0"/>
            <a:ext cx="5415146" cy="7230154"/>
          </a:xfrm>
          <a:prstGeom prst="rect">
            <a:avLst/>
          </a:prstGeom>
        </p:spPr>
      </p:pic>
      <p:sp>
        <p:nvSpPr>
          <p:cNvPr id="5" name="Rectangle 1">
            <a:extLst>
              <a:ext uri="{FF2B5EF4-FFF2-40B4-BE49-F238E27FC236}">
                <a16:creationId xmlns:a16="http://schemas.microsoft.com/office/drawing/2014/main" id="{D32B6717-476B-6E32-B682-564EE2A691FE}"/>
              </a:ext>
            </a:extLst>
          </p:cNvPr>
          <p:cNvSpPr/>
          <p:nvPr/>
        </p:nvSpPr>
        <p:spPr>
          <a:xfrm>
            <a:off x="0" y="0"/>
            <a:ext cx="14630400" cy="72310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6" name="Picture 3" descr="A green and white squares&#10;&#10;Description automatically generated">
            <a:extLst>
              <a:ext uri="{FF2B5EF4-FFF2-40B4-BE49-F238E27FC236}">
                <a16:creationId xmlns:a16="http://schemas.microsoft.com/office/drawing/2014/main" id="{72B0C4DA-494C-A2D5-F191-5ACC9C411996}"/>
              </a:ext>
            </a:extLst>
          </p:cNvPr>
          <p:cNvPicPr>
            <a:picLocks noChangeAspect="1"/>
          </p:cNvPicPr>
          <p:nvPr/>
        </p:nvPicPr>
        <p:blipFill>
          <a:blip r:embed="rId2"/>
          <a:stretch>
            <a:fillRect/>
          </a:stretch>
        </p:blipFill>
        <p:spPr>
          <a:xfrm>
            <a:off x="9215254" y="0"/>
            <a:ext cx="5415146" cy="7230154"/>
          </a:xfrm>
          <a:prstGeom prst="rect">
            <a:avLst/>
          </a:prstGeom>
        </p:spPr>
      </p:pic>
      <p:sp>
        <p:nvSpPr>
          <p:cNvPr id="9" name="Rectangle 1">
            <a:extLst>
              <a:ext uri="{FF2B5EF4-FFF2-40B4-BE49-F238E27FC236}">
                <a16:creationId xmlns:a16="http://schemas.microsoft.com/office/drawing/2014/main" id="{C2B35686-16F5-8C24-B54C-8C452F1DFA51}"/>
              </a:ext>
            </a:extLst>
          </p:cNvPr>
          <p:cNvSpPr/>
          <p:nvPr/>
        </p:nvSpPr>
        <p:spPr>
          <a:xfrm>
            <a:off x="0" y="0"/>
            <a:ext cx="14630400" cy="72310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10" name="Picture 3" descr="A green and white squares&#10;&#10;Description automatically generated">
            <a:extLst>
              <a:ext uri="{FF2B5EF4-FFF2-40B4-BE49-F238E27FC236}">
                <a16:creationId xmlns:a16="http://schemas.microsoft.com/office/drawing/2014/main" id="{B4D6974D-5082-4734-A2D7-3307F8632205}"/>
              </a:ext>
            </a:extLst>
          </p:cNvPr>
          <p:cNvPicPr>
            <a:picLocks noChangeAspect="1"/>
          </p:cNvPicPr>
          <p:nvPr/>
        </p:nvPicPr>
        <p:blipFill>
          <a:blip r:embed="rId2"/>
          <a:stretch>
            <a:fillRect/>
          </a:stretch>
        </p:blipFill>
        <p:spPr>
          <a:xfrm>
            <a:off x="9215254" y="0"/>
            <a:ext cx="5415146" cy="7230154"/>
          </a:xfrm>
          <a:prstGeom prst="rect">
            <a:avLst/>
          </a:prstGeom>
        </p:spPr>
      </p:pic>
    </p:spTree>
    <p:extLst>
      <p:ext uri="{BB962C8B-B14F-4D97-AF65-F5344CB8AC3E}">
        <p14:creationId xmlns:p14="http://schemas.microsoft.com/office/powerpoint/2010/main" val="819386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reaker_Green">
    <p:spTree>
      <p:nvGrpSpPr>
        <p:cNvPr id="1" name=""/>
        <p:cNvGrpSpPr/>
        <p:nvPr/>
      </p:nvGrpSpPr>
      <p:grpSpPr>
        <a:xfrm>
          <a:off x="0" y="0"/>
          <a:ext cx="0" cy="0"/>
          <a:chOff x="0" y="0"/>
          <a:chExt cx="0" cy="0"/>
        </a:xfrm>
      </p:grpSpPr>
      <p:sp>
        <p:nvSpPr>
          <p:cNvPr id="6" name="Rectangle 5"/>
          <p:cNvSpPr/>
          <p:nvPr/>
        </p:nvSpPr>
        <p:spPr>
          <a:xfrm>
            <a:off x="0" y="0"/>
            <a:ext cx="14630400" cy="72310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hasCustomPrompt="1"/>
          </p:nvPr>
        </p:nvSpPr>
        <p:spPr>
          <a:xfrm>
            <a:off x="8547100" y="1530220"/>
            <a:ext cx="5580062" cy="2050895"/>
          </a:xfrm>
        </p:spPr>
        <p:txBody>
          <a:bodyPr>
            <a:noAutofit/>
          </a:bodyPr>
          <a:lstStyle>
            <a:lvl1pPr algn="l" defTabSz="1463040" rtl="0" eaLnBrk="1" latinLnBrk="0" hangingPunct="1">
              <a:lnSpc>
                <a:spcPct val="85000"/>
              </a:lnSpc>
              <a:spcBef>
                <a:spcPct val="0"/>
              </a:spcBef>
              <a:buNone/>
              <a:defRPr lang="en-US" sz="4000" kern="1200" cap="none" baseline="0" dirty="0">
                <a:solidFill>
                  <a:schemeClr val="bg1"/>
                </a:solidFill>
                <a:latin typeface="+mj-lt"/>
                <a:ea typeface="Arial" panose="020B0604020202020204" pitchFamily="34" charset="0"/>
                <a:cs typeface="Arial" panose="020B0604020202020204" pitchFamily="34" charset="0"/>
              </a:defRPr>
            </a:lvl1pPr>
          </a:lstStyle>
          <a:p>
            <a:r>
              <a:rPr lang="en-US"/>
              <a:t>Click To Edit Master Title</a:t>
            </a:r>
          </a:p>
        </p:txBody>
      </p:sp>
      <p:pic>
        <p:nvPicPr>
          <p:cNvPr id="2" name="Picture 1">
            <a:extLst>
              <a:ext uri="{FF2B5EF4-FFF2-40B4-BE49-F238E27FC236}">
                <a16:creationId xmlns:a16="http://schemas.microsoft.com/office/drawing/2014/main" id="{C8B786E8-C0D1-6610-0652-288C064910D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
        <p:nvSpPr>
          <p:cNvPr id="4" name="Text Placeholder 13">
            <a:extLst>
              <a:ext uri="{FF2B5EF4-FFF2-40B4-BE49-F238E27FC236}">
                <a16:creationId xmlns:a16="http://schemas.microsoft.com/office/drawing/2014/main" id="{F3C98B94-5C52-E620-69BA-360353B1975D}"/>
              </a:ext>
            </a:extLst>
          </p:cNvPr>
          <p:cNvSpPr>
            <a:spLocks noGrp="1"/>
          </p:cNvSpPr>
          <p:nvPr>
            <p:ph type="body" sz="quarter" idx="12" hasCustomPrompt="1"/>
          </p:nvPr>
        </p:nvSpPr>
        <p:spPr>
          <a:xfrm>
            <a:off x="8547100" y="3956962"/>
            <a:ext cx="5580062" cy="910340"/>
          </a:xfrm>
        </p:spPr>
        <p:txBody>
          <a:bodyPr>
            <a:noAutofit/>
          </a:bodyPr>
          <a:lstStyle>
            <a:lvl1pPr marL="0" indent="0" algn="l">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3" name="Slide Number Placeholder 5">
            <a:extLst>
              <a:ext uri="{FF2B5EF4-FFF2-40B4-BE49-F238E27FC236}">
                <a16:creationId xmlns:a16="http://schemas.microsoft.com/office/drawing/2014/main" id="{D39D28D5-A065-9D4B-08E3-E8427328E435}"/>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5" name="Rectangle 4">
            <a:extLst>
              <a:ext uri="{FF2B5EF4-FFF2-40B4-BE49-F238E27FC236}">
                <a16:creationId xmlns:a16="http://schemas.microsoft.com/office/drawing/2014/main" id="{BE527375-A641-F5C8-AA18-69A44F8E216E}"/>
              </a:ext>
            </a:extLst>
          </p:cNvPr>
          <p:cNvSpPr/>
          <p:nvPr/>
        </p:nvSpPr>
        <p:spPr>
          <a:xfrm>
            <a:off x="0" y="0"/>
            <a:ext cx="14630400" cy="72310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A1F3222F-5BF4-04F0-0C31-D62992FE2F10}"/>
              </a:ext>
            </a:extLst>
          </p:cNvPr>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4296FB9-C14E-EECB-92E0-7A7276E2AA02}"/>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
        <p:nvSpPr>
          <p:cNvPr id="11" name="Rectangle 4">
            <a:extLst>
              <a:ext uri="{FF2B5EF4-FFF2-40B4-BE49-F238E27FC236}">
                <a16:creationId xmlns:a16="http://schemas.microsoft.com/office/drawing/2014/main" id="{ADA17D4D-525F-F6E9-C761-40F28761798D}"/>
              </a:ext>
            </a:extLst>
          </p:cNvPr>
          <p:cNvSpPr/>
          <p:nvPr/>
        </p:nvSpPr>
        <p:spPr>
          <a:xfrm>
            <a:off x="0" y="0"/>
            <a:ext cx="14630400" cy="72310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8">
            <a:extLst>
              <a:ext uri="{FF2B5EF4-FFF2-40B4-BE49-F238E27FC236}">
                <a16:creationId xmlns:a16="http://schemas.microsoft.com/office/drawing/2014/main" id="{C18114BC-BD09-79B4-3DB0-0482EDB9F3F0}"/>
              </a:ext>
            </a:extLst>
          </p:cNvPr>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9">
            <a:extLst>
              <a:ext uri="{FF2B5EF4-FFF2-40B4-BE49-F238E27FC236}">
                <a16:creationId xmlns:a16="http://schemas.microsoft.com/office/drawing/2014/main" id="{74F0CA6C-90DE-F936-FDB0-35D89DA8BD2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
        <p:nvSpPr>
          <p:cNvPr id="14" name="Rectangle 13">
            <a:extLst>
              <a:ext uri="{FF2B5EF4-FFF2-40B4-BE49-F238E27FC236}">
                <a16:creationId xmlns:a16="http://schemas.microsoft.com/office/drawing/2014/main" id="{D702820C-3779-3CB8-8F55-4EC6247D4439}"/>
              </a:ext>
            </a:extLst>
          </p:cNvPr>
          <p:cNvSpPr/>
          <p:nvPr/>
        </p:nvSpPr>
        <p:spPr>
          <a:xfrm>
            <a:off x="0" y="0"/>
            <a:ext cx="14630400" cy="72310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B5A4603-E495-C98B-BE65-66F529689AEE}"/>
              </a:ext>
            </a:extLst>
          </p:cNvPr>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3FC06066-93CC-880E-C881-355C7D843A5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Tree>
    <p:extLst>
      <p:ext uri="{BB962C8B-B14F-4D97-AF65-F5344CB8AC3E}">
        <p14:creationId xmlns:p14="http://schemas.microsoft.com/office/powerpoint/2010/main" val="113136829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Agenda/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91440">
            <a:noAutofit/>
          </a:bodyPr>
          <a:lstStyle>
            <a:lvl1pPr>
              <a:defRPr sz="3000"/>
            </a:lvl1pPr>
          </a:lstStyle>
          <a:p>
            <a:r>
              <a:rPr lang="en-US"/>
              <a:t>Click To Edit Slide Title</a:t>
            </a:r>
          </a:p>
        </p:txBody>
      </p:sp>
      <p:sp>
        <p:nvSpPr>
          <p:cNvPr id="4" name="object 2">
            <a:extLst>
              <a:ext uri="{FF2B5EF4-FFF2-40B4-BE49-F238E27FC236}">
                <a16:creationId xmlns:a16="http://schemas.microsoft.com/office/drawing/2014/main" id="{29CB7604-41D7-C52B-91F1-8825BBA54CC8}"/>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15" name="Text Placeholder 14">
            <a:extLst>
              <a:ext uri="{FF2B5EF4-FFF2-40B4-BE49-F238E27FC236}">
                <a16:creationId xmlns:a16="http://schemas.microsoft.com/office/drawing/2014/main" id="{CA7C2C21-21DC-C1D3-2FC5-B4D312E26308}"/>
              </a:ext>
            </a:extLst>
          </p:cNvPr>
          <p:cNvSpPr>
            <a:spLocks noGrp="1"/>
          </p:cNvSpPr>
          <p:nvPr>
            <p:ph type="body" sz="quarter" idx="19" hasCustomPrompt="1"/>
          </p:nvPr>
        </p:nvSpPr>
        <p:spPr>
          <a:xfrm>
            <a:off x="503238" y="2036829"/>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1</a:t>
            </a:r>
          </a:p>
        </p:txBody>
      </p:sp>
      <p:sp>
        <p:nvSpPr>
          <p:cNvPr id="16" name="Text Placeholder 14">
            <a:extLst>
              <a:ext uri="{FF2B5EF4-FFF2-40B4-BE49-F238E27FC236}">
                <a16:creationId xmlns:a16="http://schemas.microsoft.com/office/drawing/2014/main" id="{D67C484B-16A7-DDBF-14F2-86FF1A28434E}"/>
              </a:ext>
            </a:extLst>
          </p:cNvPr>
          <p:cNvSpPr>
            <a:spLocks noGrp="1"/>
          </p:cNvSpPr>
          <p:nvPr>
            <p:ph type="body" sz="quarter" idx="20" hasCustomPrompt="1"/>
          </p:nvPr>
        </p:nvSpPr>
        <p:spPr>
          <a:xfrm>
            <a:off x="503238" y="2909795"/>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2</a:t>
            </a:r>
          </a:p>
        </p:txBody>
      </p:sp>
      <p:sp>
        <p:nvSpPr>
          <p:cNvPr id="17" name="Text Placeholder 14">
            <a:extLst>
              <a:ext uri="{FF2B5EF4-FFF2-40B4-BE49-F238E27FC236}">
                <a16:creationId xmlns:a16="http://schemas.microsoft.com/office/drawing/2014/main" id="{A7991BED-ABDA-00E6-FA19-59ECC9513C72}"/>
              </a:ext>
            </a:extLst>
          </p:cNvPr>
          <p:cNvSpPr>
            <a:spLocks noGrp="1"/>
          </p:cNvSpPr>
          <p:nvPr>
            <p:ph type="body" sz="quarter" idx="21" hasCustomPrompt="1"/>
          </p:nvPr>
        </p:nvSpPr>
        <p:spPr>
          <a:xfrm>
            <a:off x="503237" y="3782761"/>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3</a:t>
            </a:r>
          </a:p>
        </p:txBody>
      </p:sp>
      <p:sp>
        <p:nvSpPr>
          <p:cNvPr id="18" name="Text Placeholder 14">
            <a:extLst>
              <a:ext uri="{FF2B5EF4-FFF2-40B4-BE49-F238E27FC236}">
                <a16:creationId xmlns:a16="http://schemas.microsoft.com/office/drawing/2014/main" id="{EB9D5586-12D0-0617-0E83-18566F5F3D3D}"/>
              </a:ext>
            </a:extLst>
          </p:cNvPr>
          <p:cNvSpPr>
            <a:spLocks noGrp="1"/>
          </p:cNvSpPr>
          <p:nvPr>
            <p:ph type="body" sz="quarter" idx="22" hasCustomPrompt="1"/>
          </p:nvPr>
        </p:nvSpPr>
        <p:spPr>
          <a:xfrm>
            <a:off x="503237" y="4655727"/>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4</a:t>
            </a:r>
          </a:p>
        </p:txBody>
      </p:sp>
      <p:sp>
        <p:nvSpPr>
          <p:cNvPr id="19" name="Text Placeholder 14">
            <a:extLst>
              <a:ext uri="{FF2B5EF4-FFF2-40B4-BE49-F238E27FC236}">
                <a16:creationId xmlns:a16="http://schemas.microsoft.com/office/drawing/2014/main" id="{CF0DDFD5-43B7-F702-6963-ED560A9829AC}"/>
              </a:ext>
            </a:extLst>
          </p:cNvPr>
          <p:cNvSpPr>
            <a:spLocks noGrp="1"/>
          </p:cNvSpPr>
          <p:nvPr>
            <p:ph type="body" sz="quarter" idx="23" hasCustomPrompt="1"/>
          </p:nvPr>
        </p:nvSpPr>
        <p:spPr>
          <a:xfrm>
            <a:off x="503237" y="5528693"/>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5</a:t>
            </a:r>
          </a:p>
        </p:txBody>
      </p:sp>
      <p:sp>
        <p:nvSpPr>
          <p:cNvPr id="20" name="Text Placeholder 14">
            <a:extLst>
              <a:ext uri="{FF2B5EF4-FFF2-40B4-BE49-F238E27FC236}">
                <a16:creationId xmlns:a16="http://schemas.microsoft.com/office/drawing/2014/main" id="{80CEF86B-120C-0941-9E60-043E44E67644}"/>
              </a:ext>
            </a:extLst>
          </p:cNvPr>
          <p:cNvSpPr>
            <a:spLocks noGrp="1"/>
          </p:cNvSpPr>
          <p:nvPr>
            <p:ph type="body" sz="quarter" idx="24" hasCustomPrompt="1"/>
          </p:nvPr>
        </p:nvSpPr>
        <p:spPr>
          <a:xfrm>
            <a:off x="503237" y="6401657"/>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6</a:t>
            </a:r>
          </a:p>
        </p:txBody>
      </p:sp>
      <p:sp>
        <p:nvSpPr>
          <p:cNvPr id="21" name="Text Placeholder 14">
            <a:extLst>
              <a:ext uri="{FF2B5EF4-FFF2-40B4-BE49-F238E27FC236}">
                <a16:creationId xmlns:a16="http://schemas.microsoft.com/office/drawing/2014/main" id="{BE026C21-57F3-D6D8-15BF-C37F4D4FE587}"/>
              </a:ext>
            </a:extLst>
          </p:cNvPr>
          <p:cNvSpPr>
            <a:spLocks noGrp="1"/>
          </p:cNvSpPr>
          <p:nvPr>
            <p:ph type="body" sz="quarter" idx="25" hasCustomPrompt="1"/>
          </p:nvPr>
        </p:nvSpPr>
        <p:spPr>
          <a:xfrm>
            <a:off x="3494493" y="2036829"/>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22" name="Text Placeholder 14">
            <a:extLst>
              <a:ext uri="{FF2B5EF4-FFF2-40B4-BE49-F238E27FC236}">
                <a16:creationId xmlns:a16="http://schemas.microsoft.com/office/drawing/2014/main" id="{76A126D3-BDF5-3AEE-1652-826946CF5D50}"/>
              </a:ext>
            </a:extLst>
          </p:cNvPr>
          <p:cNvSpPr>
            <a:spLocks noGrp="1"/>
          </p:cNvSpPr>
          <p:nvPr>
            <p:ph type="body" sz="quarter" idx="26" hasCustomPrompt="1"/>
          </p:nvPr>
        </p:nvSpPr>
        <p:spPr>
          <a:xfrm>
            <a:off x="3494493" y="2909795"/>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23" name="Text Placeholder 14">
            <a:extLst>
              <a:ext uri="{FF2B5EF4-FFF2-40B4-BE49-F238E27FC236}">
                <a16:creationId xmlns:a16="http://schemas.microsoft.com/office/drawing/2014/main" id="{BBFF508D-A562-2556-E822-0712912C76D1}"/>
              </a:ext>
            </a:extLst>
          </p:cNvPr>
          <p:cNvSpPr>
            <a:spLocks noGrp="1"/>
          </p:cNvSpPr>
          <p:nvPr>
            <p:ph type="body" sz="quarter" idx="27" hasCustomPrompt="1"/>
          </p:nvPr>
        </p:nvSpPr>
        <p:spPr>
          <a:xfrm>
            <a:off x="3494492" y="3782761"/>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24" name="Text Placeholder 14">
            <a:extLst>
              <a:ext uri="{FF2B5EF4-FFF2-40B4-BE49-F238E27FC236}">
                <a16:creationId xmlns:a16="http://schemas.microsoft.com/office/drawing/2014/main" id="{9A7B486F-B636-3264-024E-F220C2E86F2D}"/>
              </a:ext>
            </a:extLst>
          </p:cNvPr>
          <p:cNvSpPr>
            <a:spLocks noGrp="1"/>
          </p:cNvSpPr>
          <p:nvPr>
            <p:ph type="body" sz="quarter" idx="28" hasCustomPrompt="1"/>
          </p:nvPr>
        </p:nvSpPr>
        <p:spPr>
          <a:xfrm>
            <a:off x="3494492" y="4655727"/>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25" name="Text Placeholder 14">
            <a:extLst>
              <a:ext uri="{FF2B5EF4-FFF2-40B4-BE49-F238E27FC236}">
                <a16:creationId xmlns:a16="http://schemas.microsoft.com/office/drawing/2014/main" id="{A85B539F-6478-15FE-15B6-DF8BF6110456}"/>
              </a:ext>
            </a:extLst>
          </p:cNvPr>
          <p:cNvSpPr>
            <a:spLocks noGrp="1"/>
          </p:cNvSpPr>
          <p:nvPr>
            <p:ph type="body" sz="quarter" idx="29" hasCustomPrompt="1"/>
          </p:nvPr>
        </p:nvSpPr>
        <p:spPr>
          <a:xfrm>
            <a:off x="3494492" y="5528693"/>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26" name="Text Placeholder 14">
            <a:extLst>
              <a:ext uri="{FF2B5EF4-FFF2-40B4-BE49-F238E27FC236}">
                <a16:creationId xmlns:a16="http://schemas.microsoft.com/office/drawing/2014/main" id="{58F8F0E5-9313-5F1C-EA96-805FDEBFAAEB}"/>
              </a:ext>
            </a:extLst>
          </p:cNvPr>
          <p:cNvSpPr>
            <a:spLocks noGrp="1"/>
          </p:cNvSpPr>
          <p:nvPr>
            <p:ph type="body" sz="quarter" idx="30" hasCustomPrompt="1"/>
          </p:nvPr>
        </p:nvSpPr>
        <p:spPr>
          <a:xfrm>
            <a:off x="3494492" y="6401657"/>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3" name="Slide Number Placeholder 5">
            <a:extLst>
              <a:ext uri="{FF2B5EF4-FFF2-40B4-BE49-F238E27FC236}">
                <a16:creationId xmlns:a16="http://schemas.microsoft.com/office/drawing/2014/main" id="{B56C1EBB-5DA5-BF02-BDC5-AA34C350313E}"/>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189988980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3_Plain Content Slide">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A7477AD-DFD3-6E09-ADB5-2626AFF82BB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p:txBody>
          <a:bodyPr lIns="91440">
            <a:noAutofit/>
          </a:bodyPr>
          <a:lstStyle>
            <a:lvl1pPr>
              <a:defRPr sz="3000"/>
            </a:lvl1pPr>
          </a:lstStyle>
          <a:p>
            <a:r>
              <a:rPr lang="en-US"/>
              <a:t>Click To Edit Slide Title</a:t>
            </a:r>
          </a:p>
        </p:txBody>
      </p:sp>
      <p:sp>
        <p:nvSpPr>
          <p:cNvPr id="3" name="Content Placeholder 2"/>
          <p:cNvSpPr>
            <a:spLocks noGrp="1"/>
          </p:cNvSpPr>
          <p:nvPr>
            <p:ph idx="1"/>
          </p:nvPr>
        </p:nvSpPr>
        <p:spPr>
          <a:xfrm>
            <a:off x="503237" y="2652903"/>
            <a:ext cx="13623926" cy="4213507"/>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B8E0690B-A650-10E2-4533-EBACCFF1E0E0}"/>
              </a:ext>
            </a:extLst>
          </p:cNvPr>
          <p:cNvSpPr>
            <a:spLocks noGrp="1"/>
          </p:cNvSpPr>
          <p:nvPr>
            <p:ph type="body" sz="quarter" idx="10"/>
          </p:nvPr>
        </p:nvSpPr>
        <p:spPr>
          <a:xfrm>
            <a:off x="503238" y="1960631"/>
            <a:ext cx="13623924" cy="596900"/>
          </a:xfrm>
        </p:spPr>
        <p:txBody>
          <a:bodyPr/>
          <a:lstStyle>
            <a:lvl1pPr marL="0" indent="0">
              <a:buNone/>
              <a:defRPr sz="2800"/>
            </a:lvl1pPr>
          </a:lstStyle>
          <a:p>
            <a:pPr lvl="0"/>
            <a:r>
              <a:rPr lang="en-US"/>
              <a:t>Click to edit Master text styles</a:t>
            </a:r>
          </a:p>
        </p:txBody>
      </p:sp>
      <p:sp>
        <p:nvSpPr>
          <p:cNvPr id="4" name="Slide Number Placeholder 5">
            <a:extLst>
              <a:ext uri="{FF2B5EF4-FFF2-40B4-BE49-F238E27FC236}">
                <a16:creationId xmlns:a16="http://schemas.microsoft.com/office/drawing/2014/main" id="{F2C4C05A-3048-8787-2847-1F300FCF8894}"/>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16977763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_2-block Content Slide 1">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A7477AD-DFD3-6E09-ADB5-2626AFF82BB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p:txBody>
          <a:bodyPr lIns="91440">
            <a:noAutofit/>
          </a:bodyPr>
          <a:lstStyle>
            <a:lvl1pPr>
              <a:defRPr sz="3000"/>
            </a:lvl1pPr>
          </a:lstStyle>
          <a:p>
            <a:r>
              <a:rPr lang="en-US"/>
              <a:t>Click To Edit Slide Title</a:t>
            </a:r>
          </a:p>
        </p:txBody>
      </p:sp>
      <p:sp>
        <p:nvSpPr>
          <p:cNvPr id="3" name="Content Placeholder 2"/>
          <p:cNvSpPr>
            <a:spLocks noGrp="1"/>
          </p:cNvSpPr>
          <p:nvPr>
            <p:ph idx="1"/>
          </p:nvPr>
        </p:nvSpPr>
        <p:spPr>
          <a:xfrm>
            <a:off x="503237" y="2652903"/>
            <a:ext cx="6666189" cy="4213507"/>
          </a:xfrm>
        </p:spPr>
        <p:txBody>
          <a:bodyPr>
            <a:noAutofit/>
          </a:bodyPr>
          <a:lstStyle>
            <a:lvl1pPr marL="0" indent="0">
              <a:buNone/>
              <a:defRPr sz="1800"/>
            </a:lvl1pPr>
            <a:lvl2pPr marL="339725" indent="0">
              <a:buNone/>
              <a:defRPr sz="1800"/>
            </a:lvl2pPr>
            <a:lvl3pPr marL="688975" indent="0">
              <a:buNone/>
              <a:defRPr sz="1800"/>
            </a:lvl3pPr>
            <a:lvl4pPr marL="976312" indent="0">
              <a:buNone/>
              <a:defRPr sz="1800"/>
            </a:lvl4pPr>
            <a:lvl5pPr marL="131445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B8E0690B-A650-10E2-4533-EBACCFF1E0E0}"/>
              </a:ext>
            </a:extLst>
          </p:cNvPr>
          <p:cNvSpPr>
            <a:spLocks noGrp="1"/>
          </p:cNvSpPr>
          <p:nvPr>
            <p:ph type="body" sz="quarter" idx="10"/>
          </p:nvPr>
        </p:nvSpPr>
        <p:spPr>
          <a:xfrm>
            <a:off x="503238" y="1960631"/>
            <a:ext cx="6666188" cy="596900"/>
          </a:xfrm>
        </p:spPr>
        <p:txBody>
          <a:bodyPr/>
          <a:lstStyle>
            <a:lvl1pPr marL="0" indent="0">
              <a:buNone/>
              <a:defRPr sz="2800">
                <a:solidFill>
                  <a:schemeClr val="tx1"/>
                </a:solidFill>
              </a:defRPr>
            </a:lvl1pPr>
          </a:lstStyle>
          <a:p>
            <a:pPr lvl="0"/>
            <a:r>
              <a:rPr lang="en-US"/>
              <a:t>Click to edit Master text styles</a:t>
            </a:r>
          </a:p>
        </p:txBody>
      </p:sp>
      <p:sp>
        <p:nvSpPr>
          <p:cNvPr id="8" name="Content Placeholder 2">
            <a:extLst>
              <a:ext uri="{FF2B5EF4-FFF2-40B4-BE49-F238E27FC236}">
                <a16:creationId xmlns:a16="http://schemas.microsoft.com/office/drawing/2014/main" id="{57FC8DC0-6478-538D-D5BB-1C7A5196457F}"/>
              </a:ext>
            </a:extLst>
          </p:cNvPr>
          <p:cNvSpPr>
            <a:spLocks noGrp="1"/>
          </p:cNvSpPr>
          <p:nvPr>
            <p:ph idx="11"/>
          </p:nvPr>
        </p:nvSpPr>
        <p:spPr>
          <a:xfrm>
            <a:off x="7460973" y="2652903"/>
            <a:ext cx="6666189" cy="4213507"/>
          </a:xfrm>
        </p:spPr>
        <p:txBody>
          <a:bodyPr>
            <a:noAutofit/>
          </a:bodyPr>
          <a:lstStyle>
            <a:lvl1pPr marL="0" indent="0">
              <a:buNone/>
              <a:defRPr sz="1800"/>
            </a:lvl1pPr>
            <a:lvl2pPr marL="339725" indent="0">
              <a:buNone/>
              <a:defRPr sz="1800"/>
            </a:lvl2pPr>
            <a:lvl3pPr marL="688975" indent="0">
              <a:buNone/>
              <a:defRPr sz="1800"/>
            </a:lvl3pPr>
            <a:lvl4pPr marL="976312" indent="0">
              <a:buNone/>
              <a:defRPr sz="1800"/>
            </a:lvl4pPr>
            <a:lvl5pPr marL="131445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1">
            <a:extLst>
              <a:ext uri="{FF2B5EF4-FFF2-40B4-BE49-F238E27FC236}">
                <a16:creationId xmlns:a16="http://schemas.microsoft.com/office/drawing/2014/main" id="{582A5401-52A2-8570-1E7F-12F6CAFEBEA5}"/>
              </a:ext>
            </a:extLst>
          </p:cNvPr>
          <p:cNvSpPr>
            <a:spLocks noGrp="1"/>
          </p:cNvSpPr>
          <p:nvPr>
            <p:ph type="body" sz="quarter" idx="12"/>
          </p:nvPr>
        </p:nvSpPr>
        <p:spPr>
          <a:xfrm>
            <a:off x="7460974" y="1960631"/>
            <a:ext cx="6666188" cy="596900"/>
          </a:xfrm>
        </p:spPr>
        <p:txBody>
          <a:bodyPr/>
          <a:lstStyle>
            <a:lvl1pPr marL="0" indent="0">
              <a:buNone/>
              <a:defRPr sz="2800"/>
            </a:lvl1pPr>
          </a:lstStyle>
          <a:p>
            <a:pPr lvl="0"/>
            <a:r>
              <a:rPr lang="en-US"/>
              <a:t>Click to edit Master text styles</a:t>
            </a:r>
          </a:p>
          <a:p>
            <a:pPr lvl="1"/>
            <a:r>
              <a:rPr lang="en-US"/>
              <a:t>Second level</a:t>
            </a:r>
          </a:p>
        </p:txBody>
      </p:sp>
      <p:sp>
        <p:nvSpPr>
          <p:cNvPr id="4" name="Slide Number Placeholder 5">
            <a:extLst>
              <a:ext uri="{FF2B5EF4-FFF2-40B4-BE49-F238E27FC236}">
                <a16:creationId xmlns:a16="http://schemas.microsoft.com/office/drawing/2014/main" id="{86B23157-C7C5-A8CF-164C-6F71BC03A263}"/>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20099803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6_Single Block with Image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33640" y="1127200"/>
            <a:ext cx="5486400" cy="1017918"/>
          </a:xfrm>
        </p:spPr>
        <p:txBody>
          <a:bodyPr>
            <a:noAutofit/>
          </a:bodyPr>
          <a:lstStyle>
            <a:lvl1pPr>
              <a:defRPr sz="2800">
                <a:solidFill>
                  <a:schemeClr val="bg2">
                    <a:lumMod val="10000"/>
                  </a:schemeClr>
                </a:solidFill>
                <a:latin typeface="Arial" panose="020B0604020202020204" pitchFamily="34" charset="0"/>
                <a:cs typeface="Arial" panose="020B0604020202020204" pitchFamily="34" charset="0"/>
              </a:defRPr>
            </a:lvl1pPr>
          </a:lstStyle>
          <a:p>
            <a:r>
              <a:rPr lang="en-US"/>
              <a:t>Click To Edit Slide Subtitle</a:t>
            </a:r>
          </a:p>
        </p:txBody>
      </p:sp>
      <p:sp>
        <p:nvSpPr>
          <p:cNvPr id="3" name="Content Placeholder 2"/>
          <p:cNvSpPr>
            <a:spLocks noGrp="1"/>
          </p:cNvSpPr>
          <p:nvPr>
            <p:ph idx="1"/>
          </p:nvPr>
        </p:nvSpPr>
        <p:spPr>
          <a:xfrm>
            <a:off x="8633640" y="2305437"/>
            <a:ext cx="5567953" cy="4436069"/>
          </a:xfrm>
        </p:spPr>
        <p:txBody>
          <a:bodyPr>
            <a:noAutofit/>
          </a:bodyPr>
          <a:lstStyle>
            <a:lvl1pPr marL="0" indent="0">
              <a:buNone/>
              <a:defRPr sz="1700"/>
            </a:lvl1pPr>
            <a:lvl2pPr marL="339725" indent="0">
              <a:buNone/>
              <a:defRPr sz="1700"/>
            </a:lvl2pPr>
            <a:lvl3pPr marL="688975" indent="0">
              <a:buNone/>
              <a:defRPr sz="1700"/>
            </a:lvl3pPr>
            <a:lvl4pPr marL="976312" indent="0">
              <a:buNone/>
              <a:defRPr sz="1700"/>
            </a:lvl4pPr>
            <a:lvl5pPr marL="1314450" indent="0">
              <a:buNone/>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6">
            <a:extLst>
              <a:ext uri="{FF2B5EF4-FFF2-40B4-BE49-F238E27FC236}">
                <a16:creationId xmlns:a16="http://schemas.microsoft.com/office/drawing/2014/main" id="{5F5E3664-151B-7A7F-4F7C-2A507E6478CD}"/>
              </a:ext>
            </a:extLst>
          </p:cNvPr>
          <p:cNvSpPr>
            <a:spLocks noGrp="1"/>
          </p:cNvSpPr>
          <p:nvPr>
            <p:ph type="pic" sz="quarter" idx="20"/>
          </p:nvPr>
        </p:nvSpPr>
        <p:spPr>
          <a:xfrm>
            <a:off x="4914898" y="0"/>
            <a:ext cx="3378201" cy="8229600"/>
          </a:xfrm>
          <a:solidFill>
            <a:schemeClr val="bg1">
              <a:lumMod val="85000"/>
            </a:schemeClr>
          </a:solidFill>
        </p:spPr>
        <p:txBody>
          <a:bodyPr/>
          <a:lstStyle>
            <a:lvl1pPr>
              <a:defRPr/>
            </a:lvl1pPr>
          </a:lstStyle>
          <a:p>
            <a:r>
              <a:rPr lang="en-US"/>
              <a:t>Click icon to add picture</a:t>
            </a:r>
          </a:p>
        </p:txBody>
      </p:sp>
      <p:sp>
        <p:nvSpPr>
          <p:cNvPr id="7" name="Rectangle 6">
            <a:extLst>
              <a:ext uri="{FF2B5EF4-FFF2-40B4-BE49-F238E27FC236}">
                <a16:creationId xmlns:a16="http://schemas.microsoft.com/office/drawing/2014/main" id="{B2CEC826-D1F7-EA99-352F-49B6565DAE2C}"/>
              </a:ext>
            </a:extLst>
          </p:cNvPr>
          <p:cNvSpPr/>
          <p:nvPr/>
        </p:nvSpPr>
        <p:spPr>
          <a:xfrm>
            <a:off x="0" y="0"/>
            <a:ext cx="4914898"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00F2A52D-6982-1DF0-3FA0-210C5B9B838B}"/>
              </a:ext>
            </a:extLst>
          </p:cNvPr>
          <p:cNvSpPr>
            <a:spLocks noGrp="1"/>
          </p:cNvSpPr>
          <p:nvPr>
            <p:ph type="body" sz="quarter" idx="19" hasCustomPrompt="1"/>
          </p:nvPr>
        </p:nvSpPr>
        <p:spPr>
          <a:xfrm>
            <a:off x="382588" y="2502858"/>
            <a:ext cx="3540125" cy="2179637"/>
          </a:xfrm>
        </p:spPr>
        <p:txBody>
          <a:bodyPr/>
          <a:lstStyle>
            <a:lvl1pPr marL="0" indent="0">
              <a:buNone/>
              <a:defRPr sz="3000">
                <a:solidFill>
                  <a:schemeClr val="bg1"/>
                </a:solidFill>
                <a:latin typeface="+mj-lt"/>
              </a:defRPr>
            </a:lvl1pPr>
            <a:lvl2pPr>
              <a:defRPr sz="4000">
                <a:solidFill>
                  <a:schemeClr val="bg1"/>
                </a:solidFill>
                <a:latin typeface="+mj-lt"/>
              </a:defRPr>
            </a:lvl2pPr>
            <a:lvl3pPr>
              <a:defRPr sz="4000">
                <a:solidFill>
                  <a:schemeClr val="bg1"/>
                </a:solidFill>
                <a:latin typeface="+mj-lt"/>
              </a:defRPr>
            </a:lvl3pPr>
            <a:lvl4pPr>
              <a:defRPr sz="4000">
                <a:solidFill>
                  <a:schemeClr val="bg1"/>
                </a:solidFill>
                <a:latin typeface="+mj-lt"/>
              </a:defRPr>
            </a:lvl4pPr>
            <a:lvl5pPr>
              <a:defRPr>
                <a:latin typeface="+mj-lt"/>
              </a:defRPr>
            </a:lvl5pPr>
          </a:lstStyle>
          <a:p>
            <a:pPr lvl="0"/>
            <a:r>
              <a:rPr lang="en-US"/>
              <a:t>Click To Edit Slide Title</a:t>
            </a:r>
          </a:p>
        </p:txBody>
      </p:sp>
      <p:sp>
        <p:nvSpPr>
          <p:cNvPr id="4" name="Slide Number Placeholder 5">
            <a:extLst>
              <a:ext uri="{FF2B5EF4-FFF2-40B4-BE49-F238E27FC236}">
                <a16:creationId xmlns:a16="http://schemas.microsoft.com/office/drawing/2014/main" id="{7C6F681F-0D2D-8334-C08A-5E22FD0B78BE}"/>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381103753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7_Single Block with Image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33640" y="1127200"/>
            <a:ext cx="5486400" cy="1017918"/>
          </a:xfrm>
        </p:spPr>
        <p:txBody>
          <a:bodyPr>
            <a:noAutofit/>
          </a:bodyPr>
          <a:lstStyle>
            <a:lvl1pPr>
              <a:defRPr sz="2800">
                <a:solidFill>
                  <a:schemeClr val="bg2">
                    <a:lumMod val="10000"/>
                  </a:schemeClr>
                </a:solidFill>
                <a:latin typeface="Arial" panose="020B0604020202020204" pitchFamily="34" charset="0"/>
                <a:cs typeface="Arial" panose="020B0604020202020204" pitchFamily="34" charset="0"/>
              </a:defRPr>
            </a:lvl1pPr>
          </a:lstStyle>
          <a:p>
            <a:r>
              <a:rPr lang="en-US"/>
              <a:t>Click To Edit Slide Subtitle</a:t>
            </a:r>
          </a:p>
        </p:txBody>
      </p:sp>
      <p:sp>
        <p:nvSpPr>
          <p:cNvPr id="3" name="Content Placeholder 2"/>
          <p:cNvSpPr>
            <a:spLocks noGrp="1"/>
          </p:cNvSpPr>
          <p:nvPr>
            <p:ph idx="1"/>
          </p:nvPr>
        </p:nvSpPr>
        <p:spPr>
          <a:xfrm>
            <a:off x="8633640" y="2305437"/>
            <a:ext cx="5567953" cy="4436069"/>
          </a:xfrm>
        </p:spPr>
        <p:txBody>
          <a:bodyPr>
            <a:noAutofit/>
          </a:bodyPr>
          <a:lstStyle>
            <a:lvl1pPr marL="0" indent="0">
              <a:buNone/>
              <a:defRPr sz="1700"/>
            </a:lvl1pPr>
            <a:lvl2pPr marL="339725" indent="0">
              <a:buNone/>
              <a:defRPr sz="1700"/>
            </a:lvl2pPr>
            <a:lvl3pPr marL="688975" indent="0">
              <a:buNone/>
              <a:defRPr sz="1700"/>
            </a:lvl3pPr>
            <a:lvl4pPr marL="976312" indent="0">
              <a:buNone/>
              <a:defRPr sz="1700"/>
            </a:lvl4pPr>
            <a:lvl5pPr marL="1314450" indent="0">
              <a:buNone/>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6">
            <a:extLst>
              <a:ext uri="{FF2B5EF4-FFF2-40B4-BE49-F238E27FC236}">
                <a16:creationId xmlns:a16="http://schemas.microsoft.com/office/drawing/2014/main" id="{5F5E3664-151B-7A7F-4F7C-2A507E6478CD}"/>
              </a:ext>
            </a:extLst>
          </p:cNvPr>
          <p:cNvSpPr>
            <a:spLocks noGrp="1"/>
          </p:cNvSpPr>
          <p:nvPr>
            <p:ph type="pic" sz="quarter" idx="20"/>
          </p:nvPr>
        </p:nvSpPr>
        <p:spPr>
          <a:xfrm>
            <a:off x="4914898" y="0"/>
            <a:ext cx="3378201" cy="8229600"/>
          </a:xfrm>
          <a:solidFill>
            <a:schemeClr val="bg1">
              <a:lumMod val="85000"/>
            </a:schemeClr>
          </a:solidFill>
        </p:spPr>
        <p:txBody>
          <a:bodyPr/>
          <a:lstStyle>
            <a:lvl1pPr>
              <a:defRPr/>
            </a:lvl1pPr>
          </a:lstStyle>
          <a:p>
            <a:r>
              <a:rPr lang="en-US"/>
              <a:t>Click icon to add picture</a:t>
            </a:r>
          </a:p>
        </p:txBody>
      </p:sp>
      <p:sp>
        <p:nvSpPr>
          <p:cNvPr id="7" name="Rectangle 6">
            <a:extLst>
              <a:ext uri="{FF2B5EF4-FFF2-40B4-BE49-F238E27FC236}">
                <a16:creationId xmlns:a16="http://schemas.microsoft.com/office/drawing/2014/main" id="{B2CEC826-D1F7-EA99-352F-49B6565DAE2C}"/>
              </a:ext>
            </a:extLst>
          </p:cNvPr>
          <p:cNvSpPr/>
          <p:nvPr/>
        </p:nvSpPr>
        <p:spPr>
          <a:xfrm>
            <a:off x="0" y="0"/>
            <a:ext cx="4914898" cy="822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00F2A52D-6982-1DF0-3FA0-210C5B9B838B}"/>
              </a:ext>
            </a:extLst>
          </p:cNvPr>
          <p:cNvSpPr>
            <a:spLocks noGrp="1"/>
          </p:cNvSpPr>
          <p:nvPr>
            <p:ph type="body" sz="quarter" idx="19" hasCustomPrompt="1"/>
          </p:nvPr>
        </p:nvSpPr>
        <p:spPr>
          <a:xfrm>
            <a:off x="382588" y="2502858"/>
            <a:ext cx="3540125" cy="2179637"/>
          </a:xfrm>
        </p:spPr>
        <p:txBody>
          <a:bodyPr/>
          <a:lstStyle>
            <a:lvl1pPr marL="0" indent="0">
              <a:buNone/>
              <a:defRPr sz="3000">
                <a:solidFill>
                  <a:schemeClr val="bg1"/>
                </a:solidFill>
                <a:latin typeface="+mj-lt"/>
              </a:defRPr>
            </a:lvl1pPr>
            <a:lvl2pPr>
              <a:defRPr sz="4000">
                <a:solidFill>
                  <a:schemeClr val="bg1"/>
                </a:solidFill>
                <a:latin typeface="+mj-lt"/>
              </a:defRPr>
            </a:lvl2pPr>
            <a:lvl3pPr>
              <a:defRPr sz="4000">
                <a:solidFill>
                  <a:schemeClr val="bg1"/>
                </a:solidFill>
                <a:latin typeface="+mj-lt"/>
              </a:defRPr>
            </a:lvl3pPr>
            <a:lvl4pPr>
              <a:defRPr sz="4000">
                <a:solidFill>
                  <a:schemeClr val="bg1"/>
                </a:solidFill>
                <a:latin typeface="+mj-lt"/>
              </a:defRPr>
            </a:lvl4pPr>
            <a:lvl5pPr>
              <a:defRPr>
                <a:latin typeface="+mj-lt"/>
              </a:defRPr>
            </a:lvl5pPr>
          </a:lstStyle>
          <a:p>
            <a:pPr lvl="0"/>
            <a:r>
              <a:rPr lang="en-US"/>
              <a:t>Click To Edit Slide Title</a:t>
            </a:r>
          </a:p>
        </p:txBody>
      </p:sp>
      <p:sp>
        <p:nvSpPr>
          <p:cNvPr id="4" name="Slide Number Placeholder 5">
            <a:extLst>
              <a:ext uri="{FF2B5EF4-FFF2-40B4-BE49-F238E27FC236}">
                <a16:creationId xmlns:a16="http://schemas.microsoft.com/office/drawing/2014/main" id="{7C6F681F-0D2D-8334-C08A-5E22FD0B78BE}"/>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256775163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2_2 Column With Subheads ">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F7C280F-A550-5B4E-3602-72F37960F70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19" name="Text Placeholder 13"/>
          <p:cNvSpPr>
            <a:spLocks noGrp="1"/>
          </p:cNvSpPr>
          <p:nvPr>
            <p:ph type="body" sz="quarter" idx="15" hasCustomPrompt="1"/>
          </p:nvPr>
        </p:nvSpPr>
        <p:spPr>
          <a:xfrm>
            <a:off x="886010" y="2298700"/>
            <a:ext cx="5908487" cy="762000"/>
          </a:xfrm>
        </p:spPr>
        <p:txBody>
          <a:bodyPr anchor="b">
            <a:noAutofit/>
          </a:bodyPr>
          <a:lstStyle>
            <a:lvl1pPr marL="0" indent="0">
              <a:buNone/>
              <a:defRPr sz="2800" b="0">
                <a:solidFill>
                  <a:schemeClr val="tx1"/>
                </a:solidFill>
              </a:defRPr>
            </a:lvl1pPr>
          </a:lstStyle>
          <a:p>
            <a:pPr lvl="0"/>
            <a:r>
              <a:rPr lang="en-US"/>
              <a:t>Click to edit text</a:t>
            </a:r>
          </a:p>
        </p:txBody>
      </p:sp>
      <p:sp>
        <p:nvSpPr>
          <p:cNvPr id="20" name="Text Placeholder 13"/>
          <p:cNvSpPr>
            <a:spLocks noGrp="1"/>
          </p:cNvSpPr>
          <p:nvPr>
            <p:ph type="body" sz="quarter" idx="16" hasCustomPrompt="1"/>
          </p:nvPr>
        </p:nvSpPr>
        <p:spPr>
          <a:xfrm>
            <a:off x="7740505" y="2298700"/>
            <a:ext cx="6369195" cy="762000"/>
          </a:xfrm>
        </p:spPr>
        <p:txBody>
          <a:bodyPr anchor="b">
            <a:noAutofit/>
          </a:bodyPr>
          <a:lstStyle>
            <a:lvl1pPr marL="0" indent="0">
              <a:buNone/>
              <a:defRPr sz="2800" b="0">
                <a:solidFill>
                  <a:schemeClr val="tx1"/>
                </a:solidFill>
              </a:defRPr>
            </a:lvl1pPr>
          </a:lstStyle>
          <a:p>
            <a:pPr lvl="0"/>
            <a:r>
              <a:rPr lang="en-US"/>
              <a:t>Click to edit text</a:t>
            </a:r>
          </a:p>
        </p:txBody>
      </p:sp>
      <p:sp>
        <p:nvSpPr>
          <p:cNvPr id="21" name="Content Placeholder 16"/>
          <p:cNvSpPr>
            <a:spLocks noGrp="1"/>
          </p:cNvSpPr>
          <p:nvPr>
            <p:ph sz="quarter" idx="17"/>
          </p:nvPr>
        </p:nvSpPr>
        <p:spPr>
          <a:xfrm>
            <a:off x="886010" y="3230815"/>
            <a:ext cx="5908489"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6"/>
          <p:cNvSpPr>
            <a:spLocks noGrp="1"/>
          </p:cNvSpPr>
          <p:nvPr>
            <p:ph sz="quarter" idx="18"/>
          </p:nvPr>
        </p:nvSpPr>
        <p:spPr>
          <a:xfrm>
            <a:off x="7740505" y="3230815"/>
            <a:ext cx="6369192"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11842E2-D7BE-65D5-63F4-9548CA8AE0C1}"/>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6" name="Slide Number Placeholder 5">
            <a:extLst>
              <a:ext uri="{FF2B5EF4-FFF2-40B4-BE49-F238E27FC236}">
                <a16:creationId xmlns:a16="http://schemas.microsoft.com/office/drawing/2014/main" id="{578FD829-7BA5-3C6D-763D-59772F850633}"/>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390955231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3_2 Column With Subheads ">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F7C280F-A550-5B4E-3602-72F37960F70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21" name="Content Placeholder 16"/>
          <p:cNvSpPr>
            <a:spLocks noGrp="1"/>
          </p:cNvSpPr>
          <p:nvPr>
            <p:ph sz="quarter" idx="17"/>
          </p:nvPr>
        </p:nvSpPr>
        <p:spPr>
          <a:xfrm>
            <a:off x="886010" y="2298701"/>
            <a:ext cx="5908489" cy="4000500"/>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6"/>
          <p:cNvSpPr>
            <a:spLocks noGrp="1"/>
          </p:cNvSpPr>
          <p:nvPr>
            <p:ph sz="quarter" idx="18"/>
          </p:nvPr>
        </p:nvSpPr>
        <p:spPr>
          <a:xfrm>
            <a:off x="7740505" y="2298701"/>
            <a:ext cx="6369192" cy="4000500"/>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11842E2-D7BE-65D5-63F4-9548CA8AE0C1}"/>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6" name="Slide Number Placeholder 5">
            <a:extLst>
              <a:ext uri="{FF2B5EF4-FFF2-40B4-BE49-F238E27FC236}">
                <a16:creationId xmlns:a16="http://schemas.microsoft.com/office/drawing/2014/main" id="{578FD829-7BA5-3C6D-763D-59772F850633}"/>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14904188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4_2 Column With Subhead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19" name="Text Placeholder 13"/>
          <p:cNvSpPr>
            <a:spLocks noGrp="1"/>
          </p:cNvSpPr>
          <p:nvPr>
            <p:ph type="body" sz="quarter" idx="15" hasCustomPrompt="1"/>
          </p:nvPr>
        </p:nvSpPr>
        <p:spPr>
          <a:xfrm>
            <a:off x="886010" y="2298700"/>
            <a:ext cx="5908487" cy="762000"/>
          </a:xfrm>
        </p:spPr>
        <p:txBody>
          <a:bodyPr anchor="b">
            <a:noAutofit/>
          </a:bodyPr>
          <a:lstStyle>
            <a:lvl1pPr marL="0" indent="0">
              <a:buNone/>
              <a:defRPr sz="2800" b="0">
                <a:solidFill>
                  <a:schemeClr val="tx1"/>
                </a:solidFill>
              </a:defRPr>
            </a:lvl1pPr>
          </a:lstStyle>
          <a:p>
            <a:pPr lvl="0"/>
            <a:r>
              <a:rPr lang="en-US"/>
              <a:t>Click to edit text</a:t>
            </a:r>
          </a:p>
        </p:txBody>
      </p:sp>
      <p:sp>
        <p:nvSpPr>
          <p:cNvPr id="20" name="Text Placeholder 13"/>
          <p:cNvSpPr>
            <a:spLocks noGrp="1"/>
          </p:cNvSpPr>
          <p:nvPr>
            <p:ph type="body" sz="quarter" idx="16" hasCustomPrompt="1"/>
          </p:nvPr>
        </p:nvSpPr>
        <p:spPr>
          <a:xfrm>
            <a:off x="7740505" y="2298700"/>
            <a:ext cx="6369195" cy="762000"/>
          </a:xfrm>
        </p:spPr>
        <p:txBody>
          <a:bodyPr anchor="b">
            <a:noAutofit/>
          </a:bodyPr>
          <a:lstStyle>
            <a:lvl1pPr marL="0" indent="0">
              <a:buNone/>
              <a:defRPr sz="2800" b="0">
                <a:solidFill>
                  <a:schemeClr val="tx1"/>
                </a:solidFill>
              </a:defRPr>
            </a:lvl1pPr>
          </a:lstStyle>
          <a:p>
            <a:pPr lvl="0"/>
            <a:r>
              <a:rPr lang="en-US"/>
              <a:t>Click to edit text</a:t>
            </a:r>
          </a:p>
        </p:txBody>
      </p:sp>
      <p:sp>
        <p:nvSpPr>
          <p:cNvPr id="21" name="Content Placeholder 16"/>
          <p:cNvSpPr>
            <a:spLocks noGrp="1"/>
          </p:cNvSpPr>
          <p:nvPr>
            <p:ph sz="quarter" idx="17"/>
          </p:nvPr>
        </p:nvSpPr>
        <p:spPr>
          <a:xfrm>
            <a:off x="886010" y="3230815"/>
            <a:ext cx="5908489"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6"/>
          <p:cNvSpPr>
            <a:spLocks noGrp="1"/>
          </p:cNvSpPr>
          <p:nvPr>
            <p:ph sz="quarter" idx="18"/>
          </p:nvPr>
        </p:nvSpPr>
        <p:spPr>
          <a:xfrm>
            <a:off x="7740505" y="3230815"/>
            <a:ext cx="6369192"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11842E2-D7BE-65D5-63F4-9548CA8AE0C1}"/>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6" name="Slide Number Placeholder 5">
            <a:extLst>
              <a:ext uri="{FF2B5EF4-FFF2-40B4-BE49-F238E27FC236}">
                <a16:creationId xmlns:a16="http://schemas.microsoft.com/office/drawing/2014/main" id="{578FD829-7BA5-3C6D-763D-59772F850633}"/>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325130982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5_2 Column With Subhead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21" name="Content Placeholder 16"/>
          <p:cNvSpPr>
            <a:spLocks noGrp="1"/>
          </p:cNvSpPr>
          <p:nvPr>
            <p:ph sz="quarter" idx="17"/>
          </p:nvPr>
        </p:nvSpPr>
        <p:spPr>
          <a:xfrm>
            <a:off x="886010" y="2298701"/>
            <a:ext cx="5908489" cy="4000500"/>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6"/>
          <p:cNvSpPr>
            <a:spLocks noGrp="1"/>
          </p:cNvSpPr>
          <p:nvPr>
            <p:ph sz="quarter" idx="18"/>
          </p:nvPr>
        </p:nvSpPr>
        <p:spPr>
          <a:xfrm>
            <a:off x="7740505" y="2298701"/>
            <a:ext cx="6369192" cy="4000500"/>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11842E2-D7BE-65D5-63F4-9548CA8AE0C1}"/>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6" name="Slide Number Placeholder 5">
            <a:extLst>
              <a:ext uri="{FF2B5EF4-FFF2-40B4-BE49-F238E27FC236}">
                <a16:creationId xmlns:a16="http://schemas.microsoft.com/office/drawing/2014/main" id="{578FD829-7BA5-3C6D-763D-59772F850633}"/>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424994210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_3 Column With Subheads 2">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F7C280F-A550-5B4E-3602-72F37960F70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19" name="Text Placeholder 13"/>
          <p:cNvSpPr>
            <a:spLocks noGrp="1"/>
          </p:cNvSpPr>
          <p:nvPr>
            <p:ph type="body" sz="quarter" idx="15" hasCustomPrompt="1"/>
          </p:nvPr>
        </p:nvSpPr>
        <p:spPr>
          <a:xfrm>
            <a:off x="886011" y="2298700"/>
            <a:ext cx="3771490" cy="762000"/>
          </a:xfrm>
        </p:spPr>
        <p:txBody>
          <a:bodyPr anchor="b">
            <a:noAutofit/>
          </a:bodyPr>
          <a:lstStyle>
            <a:lvl1pPr marL="0" indent="0">
              <a:lnSpc>
                <a:spcPct val="85000"/>
              </a:lnSpc>
              <a:buNone/>
              <a:defRPr sz="2600" b="0">
                <a:solidFill>
                  <a:schemeClr val="tx1"/>
                </a:solidFill>
              </a:defRPr>
            </a:lvl1pPr>
          </a:lstStyle>
          <a:p>
            <a:pPr lvl="0"/>
            <a:r>
              <a:rPr lang="en-US"/>
              <a:t>Click to edit text</a:t>
            </a:r>
          </a:p>
        </p:txBody>
      </p:sp>
      <p:sp>
        <p:nvSpPr>
          <p:cNvPr id="20" name="Text Placeholder 13"/>
          <p:cNvSpPr>
            <a:spLocks noGrp="1"/>
          </p:cNvSpPr>
          <p:nvPr>
            <p:ph type="body" sz="quarter" idx="16" hasCustomPrompt="1"/>
          </p:nvPr>
        </p:nvSpPr>
        <p:spPr>
          <a:xfrm>
            <a:off x="5425146" y="2298700"/>
            <a:ext cx="3771491" cy="762000"/>
          </a:xfrm>
        </p:spPr>
        <p:txBody>
          <a:bodyPr anchor="b">
            <a:noAutofit/>
          </a:bodyPr>
          <a:lstStyle>
            <a:lvl1pPr marL="0" indent="0">
              <a:lnSpc>
                <a:spcPct val="85000"/>
              </a:lnSpc>
              <a:buNone/>
              <a:defRPr sz="2600" b="0">
                <a:solidFill>
                  <a:schemeClr val="tx1"/>
                </a:solidFill>
              </a:defRPr>
            </a:lvl1pPr>
          </a:lstStyle>
          <a:p>
            <a:pPr lvl="0"/>
            <a:r>
              <a:rPr lang="en-US"/>
              <a:t>Click to edit text</a:t>
            </a:r>
          </a:p>
        </p:txBody>
      </p:sp>
      <p:sp>
        <p:nvSpPr>
          <p:cNvPr id="21" name="Content Placeholder 16"/>
          <p:cNvSpPr>
            <a:spLocks noGrp="1"/>
          </p:cNvSpPr>
          <p:nvPr>
            <p:ph sz="quarter" idx="17"/>
          </p:nvPr>
        </p:nvSpPr>
        <p:spPr>
          <a:xfrm>
            <a:off x="886011" y="3230815"/>
            <a:ext cx="3771490"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6"/>
          <p:cNvSpPr>
            <a:spLocks noGrp="1"/>
          </p:cNvSpPr>
          <p:nvPr>
            <p:ph sz="quarter" idx="18"/>
          </p:nvPr>
        </p:nvSpPr>
        <p:spPr>
          <a:xfrm>
            <a:off x="5425146" y="3230815"/>
            <a:ext cx="3771487"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67BB201C-481A-0938-9DB5-D0C110A33E15}"/>
              </a:ext>
            </a:extLst>
          </p:cNvPr>
          <p:cNvCxnSpPr>
            <a:cxnSpLocks/>
          </p:cNvCxnSpPr>
          <p:nvPr/>
        </p:nvCxnSpPr>
        <p:spPr bwMode="auto">
          <a:xfrm>
            <a:off x="5041323"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95429DB8-28BE-3F8C-CCED-A9CFC8697C81}"/>
              </a:ext>
            </a:extLst>
          </p:cNvPr>
          <p:cNvCxnSpPr>
            <a:cxnSpLocks/>
          </p:cNvCxnSpPr>
          <p:nvPr/>
        </p:nvCxnSpPr>
        <p:spPr bwMode="auto">
          <a:xfrm>
            <a:off x="958512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10" name="Text Placeholder 13">
            <a:extLst>
              <a:ext uri="{FF2B5EF4-FFF2-40B4-BE49-F238E27FC236}">
                <a16:creationId xmlns:a16="http://schemas.microsoft.com/office/drawing/2014/main" id="{7F7AAA09-1185-7F6B-0EB9-01E5747EB070}"/>
              </a:ext>
            </a:extLst>
          </p:cNvPr>
          <p:cNvSpPr>
            <a:spLocks noGrp="1"/>
          </p:cNvSpPr>
          <p:nvPr>
            <p:ph type="body" sz="quarter" idx="20" hasCustomPrompt="1"/>
          </p:nvPr>
        </p:nvSpPr>
        <p:spPr>
          <a:xfrm>
            <a:off x="9968942" y="2300767"/>
            <a:ext cx="3771491" cy="762000"/>
          </a:xfrm>
        </p:spPr>
        <p:txBody>
          <a:bodyPr anchor="b">
            <a:noAutofit/>
          </a:bodyPr>
          <a:lstStyle>
            <a:lvl1pPr marL="0" indent="0">
              <a:lnSpc>
                <a:spcPct val="85000"/>
              </a:lnSpc>
              <a:buNone/>
              <a:defRPr sz="2600" b="0">
                <a:solidFill>
                  <a:schemeClr val="tx1"/>
                </a:solidFill>
              </a:defRPr>
            </a:lvl1pPr>
          </a:lstStyle>
          <a:p>
            <a:pPr lvl="0"/>
            <a:r>
              <a:rPr lang="en-US"/>
              <a:t>Click to edit text</a:t>
            </a:r>
          </a:p>
        </p:txBody>
      </p:sp>
      <p:sp>
        <p:nvSpPr>
          <p:cNvPr id="11" name="Content Placeholder 16">
            <a:extLst>
              <a:ext uri="{FF2B5EF4-FFF2-40B4-BE49-F238E27FC236}">
                <a16:creationId xmlns:a16="http://schemas.microsoft.com/office/drawing/2014/main" id="{514F11C7-C221-F797-F5B3-84BD44C358BD}"/>
              </a:ext>
            </a:extLst>
          </p:cNvPr>
          <p:cNvSpPr>
            <a:spLocks noGrp="1"/>
          </p:cNvSpPr>
          <p:nvPr>
            <p:ph sz="quarter" idx="21"/>
          </p:nvPr>
        </p:nvSpPr>
        <p:spPr>
          <a:xfrm>
            <a:off x="9968942" y="3230814"/>
            <a:ext cx="3771487"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30B3B5F0-7DA3-0644-2322-57C95423A7B9}"/>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3544837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1_Breaker_Green">
    <p:spTree>
      <p:nvGrpSpPr>
        <p:cNvPr id="1" name=""/>
        <p:cNvGrpSpPr/>
        <p:nvPr/>
      </p:nvGrpSpPr>
      <p:grpSpPr>
        <a:xfrm>
          <a:off x="0" y="0"/>
          <a:ext cx="0" cy="0"/>
          <a:chOff x="0" y="0"/>
          <a:chExt cx="0" cy="0"/>
        </a:xfrm>
      </p:grpSpPr>
      <p:sp>
        <p:nvSpPr>
          <p:cNvPr id="6" name="Rectangle 5"/>
          <p:cNvSpPr/>
          <p:nvPr/>
        </p:nvSpPr>
        <p:spPr>
          <a:xfrm>
            <a:off x="0" y="0"/>
            <a:ext cx="14630400" cy="72310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hasCustomPrompt="1"/>
          </p:nvPr>
        </p:nvSpPr>
        <p:spPr>
          <a:xfrm>
            <a:off x="8547100" y="1530220"/>
            <a:ext cx="5580062" cy="2050895"/>
          </a:xfrm>
        </p:spPr>
        <p:txBody>
          <a:bodyPr>
            <a:noAutofit/>
          </a:bodyPr>
          <a:lstStyle>
            <a:lvl1pPr algn="l" defTabSz="1463040" rtl="0" eaLnBrk="1" latinLnBrk="0" hangingPunct="1">
              <a:lnSpc>
                <a:spcPct val="85000"/>
              </a:lnSpc>
              <a:spcBef>
                <a:spcPct val="0"/>
              </a:spcBef>
              <a:buNone/>
              <a:defRPr lang="en-US" sz="4000" kern="1200" cap="none" baseline="0" dirty="0">
                <a:solidFill>
                  <a:schemeClr val="bg1"/>
                </a:solidFill>
                <a:latin typeface="+mj-lt"/>
                <a:ea typeface="Arial" panose="020B0604020202020204" pitchFamily="34" charset="0"/>
                <a:cs typeface="Arial" panose="020B0604020202020204" pitchFamily="34" charset="0"/>
              </a:defRPr>
            </a:lvl1pPr>
          </a:lstStyle>
          <a:p>
            <a:r>
              <a:rPr lang="en-US"/>
              <a:t>Click To Edit Master Title</a:t>
            </a:r>
          </a:p>
        </p:txBody>
      </p:sp>
      <p:pic>
        <p:nvPicPr>
          <p:cNvPr id="2" name="Picture 1">
            <a:extLst>
              <a:ext uri="{FF2B5EF4-FFF2-40B4-BE49-F238E27FC236}">
                <a16:creationId xmlns:a16="http://schemas.microsoft.com/office/drawing/2014/main" id="{C8B786E8-C0D1-6610-0652-288C064910D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
        <p:nvSpPr>
          <p:cNvPr id="4" name="Text Placeholder 13">
            <a:extLst>
              <a:ext uri="{FF2B5EF4-FFF2-40B4-BE49-F238E27FC236}">
                <a16:creationId xmlns:a16="http://schemas.microsoft.com/office/drawing/2014/main" id="{F3C98B94-5C52-E620-69BA-360353B1975D}"/>
              </a:ext>
            </a:extLst>
          </p:cNvPr>
          <p:cNvSpPr>
            <a:spLocks noGrp="1"/>
          </p:cNvSpPr>
          <p:nvPr>
            <p:ph type="body" sz="quarter" idx="12" hasCustomPrompt="1"/>
          </p:nvPr>
        </p:nvSpPr>
        <p:spPr>
          <a:xfrm>
            <a:off x="8547100" y="3956962"/>
            <a:ext cx="5580062" cy="910340"/>
          </a:xfrm>
        </p:spPr>
        <p:txBody>
          <a:bodyPr>
            <a:noAutofit/>
          </a:bodyPr>
          <a:lstStyle>
            <a:lvl1pPr marL="0" indent="0" algn="l">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3" name="Slide Number Placeholder 5">
            <a:extLst>
              <a:ext uri="{FF2B5EF4-FFF2-40B4-BE49-F238E27FC236}">
                <a16:creationId xmlns:a16="http://schemas.microsoft.com/office/drawing/2014/main" id="{D39D28D5-A065-9D4B-08E3-E8427328E435}"/>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5" name="Rectangle 4">
            <a:extLst>
              <a:ext uri="{FF2B5EF4-FFF2-40B4-BE49-F238E27FC236}">
                <a16:creationId xmlns:a16="http://schemas.microsoft.com/office/drawing/2014/main" id="{2AC26636-FD50-8D08-4C68-CE6D96292BCB}"/>
              </a:ext>
            </a:extLst>
          </p:cNvPr>
          <p:cNvSpPr/>
          <p:nvPr/>
        </p:nvSpPr>
        <p:spPr>
          <a:xfrm>
            <a:off x="0" y="0"/>
            <a:ext cx="14630400" cy="72310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1298B0E-271E-E62C-BFBB-269F798AD38C}"/>
              </a:ext>
            </a:extLst>
          </p:cNvPr>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98D6D99-84AB-FA6F-8C68-FE8E92E173B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
        <p:nvSpPr>
          <p:cNvPr id="11" name="Rectangle 4">
            <a:extLst>
              <a:ext uri="{FF2B5EF4-FFF2-40B4-BE49-F238E27FC236}">
                <a16:creationId xmlns:a16="http://schemas.microsoft.com/office/drawing/2014/main" id="{3C58374E-765F-DA5A-BEA0-14B94D8E6446}"/>
              </a:ext>
            </a:extLst>
          </p:cNvPr>
          <p:cNvSpPr/>
          <p:nvPr/>
        </p:nvSpPr>
        <p:spPr>
          <a:xfrm>
            <a:off x="0" y="0"/>
            <a:ext cx="14630400" cy="72310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8">
            <a:extLst>
              <a:ext uri="{FF2B5EF4-FFF2-40B4-BE49-F238E27FC236}">
                <a16:creationId xmlns:a16="http://schemas.microsoft.com/office/drawing/2014/main" id="{AAE9D2CF-AC93-DA37-67C3-E78FD2DDB19C}"/>
              </a:ext>
            </a:extLst>
          </p:cNvPr>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9">
            <a:extLst>
              <a:ext uri="{FF2B5EF4-FFF2-40B4-BE49-F238E27FC236}">
                <a16:creationId xmlns:a16="http://schemas.microsoft.com/office/drawing/2014/main" id="{2FCF7026-9215-3233-A06B-8631D744E23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Tree>
    <p:extLst>
      <p:ext uri="{BB962C8B-B14F-4D97-AF65-F5344CB8AC3E}">
        <p14:creationId xmlns:p14="http://schemas.microsoft.com/office/powerpoint/2010/main" val="3952645197"/>
      </p:ext>
    </p:extLst>
  </p:cSld>
  <p:clrMapOvr>
    <a:masterClrMapping/>
  </p:clrMapOvr>
  <p:hf sldNum="0"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6_Quote w/headshot">
    <p:spTree>
      <p:nvGrpSpPr>
        <p:cNvPr id="1" name=""/>
        <p:cNvGrpSpPr/>
        <p:nvPr/>
      </p:nvGrpSpPr>
      <p:grpSpPr>
        <a:xfrm>
          <a:off x="0" y="0"/>
          <a:ext cx="0" cy="0"/>
          <a:chOff x="0" y="0"/>
          <a:chExt cx="0" cy="0"/>
        </a:xfrm>
      </p:grpSpPr>
      <p:sp>
        <p:nvSpPr>
          <p:cNvPr id="21" name="Content Placeholder 16"/>
          <p:cNvSpPr>
            <a:spLocks noGrp="1"/>
          </p:cNvSpPr>
          <p:nvPr>
            <p:ph sz="quarter" idx="17"/>
          </p:nvPr>
        </p:nvSpPr>
        <p:spPr>
          <a:xfrm>
            <a:off x="5751516" y="2600325"/>
            <a:ext cx="8375616" cy="3113472"/>
          </a:xfrm>
        </p:spPr>
        <p:txBody>
          <a:bodyPr>
            <a:noAutofit/>
          </a:bodyPr>
          <a:lstStyle>
            <a:lvl1pPr marL="0" indent="0">
              <a:lnSpc>
                <a:spcPct val="150000"/>
              </a:lnSpc>
              <a:buNone/>
              <a:defRPr sz="2000"/>
            </a:lvl1pPr>
            <a:lvl2pPr marL="339725" indent="0">
              <a:lnSpc>
                <a:spcPct val="150000"/>
              </a:lnSpc>
              <a:buNone/>
              <a:defRPr sz="2000"/>
            </a:lvl2pPr>
            <a:lvl3pPr marL="688975" indent="0">
              <a:lnSpc>
                <a:spcPct val="150000"/>
              </a:lnSpc>
              <a:buNone/>
              <a:defRPr sz="2000"/>
            </a:lvl3pPr>
            <a:lvl4pPr marL="976312" indent="0">
              <a:lnSpc>
                <a:spcPct val="150000"/>
              </a:lnSpc>
              <a:buNone/>
              <a:defRPr sz="2000"/>
            </a:lvl4pPr>
            <a:lvl5pPr marL="1314450" indent="0">
              <a:lnSpc>
                <a:spcPct val="150000"/>
              </a:lnSpc>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497514" y="1943100"/>
            <a:ext cx="0" cy="4874389"/>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24" name="Text Placeholder 13">
            <a:extLst>
              <a:ext uri="{FF2B5EF4-FFF2-40B4-BE49-F238E27FC236}">
                <a16:creationId xmlns:a16="http://schemas.microsoft.com/office/drawing/2014/main" id="{D9C47752-FC8E-7273-4E3D-C0E64C8D6187}"/>
              </a:ext>
            </a:extLst>
          </p:cNvPr>
          <p:cNvSpPr>
            <a:spLocks noGrp="1"/>
          </p:cNvSpPr>
          <p:nvPr>
            <p:ph type="body" sz="quarter" idx="15" hasCustomPrompt="1"/>
          </p:nvPr>
        </p:nvSpPr>
        <p:spPr>
          <a:xfrm>
            <a:off x="5751515" y="5819685"/>
            <a:ext cx="4592639" cy="365011"/>
          </a:xfrm>
        </p:spPr>
        <p:txBody>
          <a:bodyPr anchor="b">
            <a:noAutofit/>
          </a:bodyPr>
          <a:lstStyle>
            <a:lvl1pPr marL="0" indent="0" algn="l">
              <a:buNone/>
              <a:defRPr sz="1600" b="1" i="0">
                <a:solidFill>
                  <a:schemeClr val="tx1"/>
                </a:solidFill>
                <a:latin typeface="Arial Narrow" panose="020B0604020202020204" pitchFamily="34" charset="0"/>
                <a:cs typeface="Arial Narrow" panose="020B0604020202020204" pitchFamily="34" charset="0"/>
              </a:defRPr>
            </a:lvl1pPr>
          </a:lstStyle>
          <a:p>
            <a:pPr lvl="0"/>
            <a:r>
              <a:rPr lang="en-US"/>
              <a:t>Click to edit text</a:t>
            </a:r>
          </a:p>
        </p:txBody>
      </p:sp>
      <p:sp>
        <p:nvSpPr>
          <p:cNvPr id="28" name="Content Placeholder 16">
            <a:extLst>
              <a:ext uri="{FF2B5EF4-FFF2-40B4-BE49-F238E27FC236}">
                <a16:creationId xmlns:a16="http://schemas.microsoft.com/office/drawing/2014/main" id="{807962F9-1629-7C38-601F-666AEEED64CC}"/>
              </a:ext>
            </a:extLst>
          </p:cNvPr>
          <p:cNvSpPr>
            <a:spLocks noGrp="1"/>
          </p:cNvSpPr>
          <p:nvPr>
            <p:ph sz="quarter" idx="21"/>
          </p:nvPr>
        </p:nvSpPr>
        <p:spPr>
          <a:xfrm>
            <a:off x="5751515" y="6158867"/>
            <a:ext cx="4592639" cy="747222"/>
          </a:xfrm>
        </p:spPr>
        <p:txBody>
          <a:bodyPr>
            <a:noAutofit/>
          </a:bodyPr>
          <a:lstStyle>
            <a:lvl1pPr marL="0" indent="0" algn="l">
              <a:spcBef>
                <a:spcPts val="0"/>
              </a:spcBef>
              <a:spcAft>
                <a:spcPts val="600"/>
              </a:spcAft>
              <a:buNone/>
              <a:defRPr sz="1600" b="0" i="0">
                <a:latin typeface="Arial Narrow" panose="020B0604020202020204" pitchFamily="34" charset="0"/>
                <a:cs typeface="Arial Narrow" panose="020B0604020202020204" pitchFamily="34" charset="0"/>
              </a:defRPr>
            </a:lvl1pPr>
            <a:lvl2pPr marL="339725" indent="0" algn="l">
              <a:spcBef>
                <a:spcPts val="0"/>
              </a:spcBef>
              <a:spcAft>
                <a:spcPts val="600"/>
              </a:spcAft>
              <a:buNone/>
              <a:defRPr sz="1600" b="0" i="0">
                <a:latin typeface="Arial Narrow" panose="020B0604020202020204" pitchFamily="34" charset="0"/>
                <a:cs typeface="Arial Narrow" panose="020B0604020202020204" pitchFamily="34" charset="0"/>
              </a:defRPr>
            </a:lvl2pPr>
            <a:lvl3pPr marL="688975" indent="0" algn="l">
              <a:spcBef>
                <a:spcPts val="0"/>
              </a:spcBef>
              <a:spcAft>
                <a:spcPts val="600"/>
              </a:spcAft>
              <a:buNone/>
              <a:defRPr sz="1600" b="0" i="0">
                <a:latin typeface="Arial Narrow" panose="020B0604020202020204" pitchFamily="34" charset="0"/>
                <a:cs typeface="Arial Narrow" panose="020B0604020202020204" pitchFamily="34" charset="0"/>
              </a:defRPr>
            </a:lvl3pPr>
            <a:lvl4pPr marL="976312" indent="0" algn="l">
              <a:spcBef>
                <a:spcPts val="0"/>
              </a:spcBef>
              <a:spcAft>
                <a:spcPts val="600"/>
              </a:spcAft>
              <a:buNone/>
              <a:defRPr sz="1600" b="0" i="0">
                <a:latin typeface="Arial Narrow" panose="020B0604020202020204" pitchFamily="34" charset="0"/>
                <a:cs typeface="Arial Narrow" panose="020B0604020202020204" pitchFamily="34" charset="0"/>
              </a:defRPr>
            </a:lvl4pPr>
            <a:lvl5pPr marL="1314450" indent="0" algn="l">
              <a:spcBef>
                <a:spcPts val="0"/>
              </a:spcBef>
              <a:spcAft>
                <a:spcPts val="600"/>
              </a:spcAft>
              <a:buNone/>
              <a:defRPr sz="1600" b="0" i="0">
                <a:latin typeface="Arial Narrow" panose="020B0604020202020204" pitchFamily="34" charset="0"/>
                <a:cs typeface="Arial Narrow"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B2216B4B-E4E8-23D5-7E23-FB5B3CAB8939}"/>
              </a:ext>
            </a:extLst>
          </p:cNvPr>
          <p:cNvSpPr>
            <a:spLocks noGrp="1"/>
          </p:cNvSpPr>
          <p:nvPr>
            <p:ph type="title" hasCustomPrompt="1"/>
          </p:nvPr>
        </p:nvSpPr>
        <p:spPr>
          <a:xfrm>
            <a:off x="5497515" y="801451"/>
            <a:ext cx="8629618" cy="606582"/>
          </a:xfrm>
        </p:spPr>
        <p:txBody>
          <a:bodyPr>
            <a:noAutofit/>
          </a:bodyPr>
          <a:lstStyle>
            <a:lvl1pPr>
              <a:defRPr sz="3200">
                <a:solidFill>
                  <a:schemeClr val="tx1"/>
                </a:solidFill>
                <a:latin typeface="+mn-lt"/>
              </a:defRPr>
            </a:lvl1pPr>
          </a:lstStyle>
          <a:p>
            <a:r>
              <a:rPr lang="en-US"/>
              <a:t>Click To Edit Slide Title</a:t>
            </a:r>
          </a:p>
        </p:txBody>
      </p:sp>
      <p:sp>
        <p:nvSpPr>
          <p:cNvPr id="7" name="Picture Placeholder 6">
            <a:extLst>
              <a:ext uri="{FF2B5EF4-FFF2-40B4-BE49-F238E27FC236}">
                <a16:creationId xmlns:a16="http://schemas.microsoft.com/office/drawing/2014/main" id="{5D794A3B-B179-A62D-2C7D-5B5E0E5D6BB2}"/>
              </a:ext>
            </a:extLst>
          </p:cNvPr>
          <p:cNvSpPr>
            <a:spLocks noGrp="1"/>
          </p:cNvSpPr>
          <p:nvPr>
            <p:ph type="pic" sz="quarter" idx="14"/>
          </p:nvPr>
        </p:nvSpPr>
        <p:spPr>
          <a:xfrm>
            <a:off x="-3" y="0"/>
            <a:ext cx="4914901" cy="8229600"/>
          </a:xfrm>
          <a:solidFill>
            <a:schemeClr val="bg1">
              <a:lumMod val="85000"/>
            </a:schemeClr>
          </a:solidFill>
        </p:spPr>
        <p:txBody>
          <a:bodyPr/>
          <a:lstStyle>
            <a:lvl1pPr>
              <a:defRPr/>
            </a:lvl1pPr>
          </a:lstStyle>
          <a:p>
            <a:r>
              <a:rPr lang="en-US"/>
              <a:t>Click icon to add picture</a:t>
            </a:r>
          </a:p>
        </p:txBody>
      </p:sp>
      <p:pic>
        <p:nvPicPr>
          <p:cNvPr id="9" name="Picture 8" descr="A green and black half circle&#10;&#10;Description automatically generated">
            <a:extLst>
              <a:ext uri="{FF2B5EF4-FFF2-40B4-BE49-F238E27FC236}">
                <a16:creationId xmlns:a16="http://schemas.microsoft.com/office/drawing/2014/main" id="{039F9885-A89B-EB2E-F0EF-DA862080C5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51515" y="1943100"/>
            <a:ext cx="420678" cy="420678"/>
          </a:xfrm>
          <a:prstGeom prst="rect">
            <a:avLst/>
          </a:prstGeom>
        </p:spPr>
      </p:pic>
      <p:sp>
        <p:nvSpPr>
          <p:cNvPr id="2" name="Slide Number Placeholder 5">
            <a:extLst>
              <a:ext uri="{FF2B5EF4-FFF2-40B4-BE49-F238E27FC236}">
                <a16:creationId xmlns:a16="http://schemas.microsoft.com/office/drawing/2014/main" id="{EDF60FBE-1FA4-1819-4C58-4B5855D8911E}"/>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71110530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7_Quote w/headshot">
    <p:bg>
      <p:bgRef idx="1001">
        <a:schemeClr val="bg1"/>
      </p:bgRef>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D94836B-C64F-B87F-049E-8D959535578D}"/>
              </a:ext>
            </a:extLst>
          </p:cNvPr>
          <p:cNvSpPr/>
          <p:nvPr/>
        </p:nvSpPr>
        <p:spPr>
          <a:xfrm>
            <a:off x="0" y="0"/>
            <a:ext cx="14630400" cy="72310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chemeClr val="accent2"/>
          </a:solidFill>
        </p:spPr>
        <p:txBody>
          <a:bodyPr wrap="square" lIns="0" tIns="0" rIns="0" bIns="0" rtlCol="0"/>
          <a:lstStyle/>
          <a:p>
            <a:endParaRPr/>
          </a:p>
        </p:txBody>
      </p:sp>
      <p:sp>
        <p:nvSpPr>
          <p:cNvPr id="21" name="Content Placeholder 16"/>
          <p:cNvSpPr>
            <a:spLocks noGrp="1"/>
          </p:cNvSpPr>
          <p:nvPr>
            <p:ph sz="quarter" idx="17"/>
          </p:nvPr>
        </p:nvSpPr>
        <p:spPr>
          <a:xfrm>
            <a:off x="5441430" y="2074470"/>
            <a:ext cx="8604349" cy="4737885"/>
          </a:xfrm>
        </p:spPr>
        <p:txBody>
          <a:bodyPr>
            <a:noAutofit/>
          </a:bodyPr>
          <a:lstStyle>
            <a:lvl1pPr marL="0" indent="0">
              <a:lnSpc>
                <a:spcPct val="150000"/>
              </a:lnSpc>
              <a:buNone/>
              <a:defRPr sz="2000">
                <a:solidFill>
                  <a:schemeClr val="bg1"/>
                </a:solidFill>
              </a:defRPr>
            </a:lvl1pPr>
            <a:lvl2pPr marL="339725" indent="0">
              <a:lnSpc>
                <a:spcPct val="150000"/>
              </a:lnSpc>
              <a:buNone/>
              <a:defRPr sz="2000">
                <a:solidFill>
                  <a:schemeClr val="bg1"/>
                </a:solidFill>
              </a:defRPr>
            </a:lvl2pPr>
            <a:lvl3pPr marL="688975" indent="0">
              <a:lnSpc>
                <a:spcPct val="150000"/>
              </a:lnSpc>
              <a:buNone/>
              <a:defRPr sz="2000">
                <a:solidFill>
                  <a:schemeClr val="bg1"/>
                </a:solidFill>
              </a:defRPr>
            </a:lvl3pPr>
            <a:lvl4pPr marL="976312" indent="0">
              <a:lnSpc>
                <a:spcPct val="150000"/>
              </a:lnSpc>
              <a:buNone/>
              <a:defRPr sz="2000">
                <a:solidFill>
                  <a:schemeClr val="bg1"/>
                </a:solidFill>
              </a:defRPr>
            </a:lvl4pPr>
            <a:lvl5pPr marL="1314450" indent="0">
              <a:lnSpc>
                <a:spcPct val="150000"/>
              </a:lnSpc>
              <a:buNone/>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48559" y="891390"/>
            <a:ext cx="0" cy="5926099"/>
          </a:xfrm>
          <a:prstGeom prst="line">
            <a:avLst/>
          </a:prstGeom>
          <a:solidFill>
            <a:schemeClr val="accent1"/>
          </a:solidFill>
          <a:ln w="12700" cap="flat" cmpd="sng" algn="ctr">
            <a:solidFill>
              <a:schemeClr val="bg1"/>
            </a:solidFill>
            <a:prstDash val="solid"/>
            <a:round/>
            <a:headEnd type="none" w="med" len="med"/>
            <a:tailEnd type="none" w="med" len="med"/>
          </a:ln>
          <a:effectLst/>
        </p:spPr>
      </p:cxnSp>
      <p:sp>
        <p:nvSpPr>
          <p:cNvPr id="24" name="Text Placeholder 13">
            <a:extLst>
              <a:ext uri="{FF2B5EF4-FFF2-40B4-BE49-F238E27FC236}">
                <a16:creationId xmlns:a16="http://schemas.microsoft.com/office/drawing/2014/main" id="{D9C47752-FC8E-7273-4E3D-C0E64C8D6187}"/>
              </a:ext>
            </a:extLst>
          </p:cNvPr>
          <p:cNvSpPr>
            <a:spLocks noGrp="1"/>
          </p:cNvSpPr>
          <p:nvPr>
            <p:ph type="body" sz="quarter" idx="15" hasCustomPrompt="1"/>
          </p:nvPr>
        </p:nvSpPr>
        <p:spPr>
          <a:xfrm>
            <a:off x="640702" y="5699765"/>
            <a:ext cx="4014988" cy="365011"/>
          </a:xfrm>
        </p:spPr>
        <p:txBody>
          <a:bodyPr anchor="b">
            <a:noAutofit/>
          </a:bodyPr>
          <a:lstStyle>
            <a:lvl1pPr marL="0" indent="0" algn="l">
              <a:buNone/>
              <a:defRPr sz="1600" b="1" i="0">
                <a:solidFill>
                  <a:schemeClr val="bg1"/>
                </a:solidFill>
                <a:latin typeface="Arial Narrow" panose="020B0604020202020204" pitchFamily="34" charset="0"/>
                <a:cs typeface="Arial Narrow" panose="020B0604020202020204" pitchFamily="34" charset="0"/>
              </a:defRPr>
            </a:lvl1pPr>
          </a:lstStyle>
          <a:p>
            <a:pPr lvl="0"/>
            <a:r>
              <a:rPr lang="en-US"/>
              <a:t>Click to edit text</a:t>
            </a:r>
          </a:p>
        </p:txBody>
      </p:sp>
      <p:sp>
        <p:nvSpPr>
          <p:cNvPr id="28" name="Content Placeholder 16">
            <a:extLst>
              <a:ext uri="{FF2B5EF4-FFF2-40B4-BE49-F238E27FC236}">
                <a16:creationId xmlns:a16="http://schemas.microsoft.com/office/drawing/2014/main" id="{807962F9-1629-7C38-601F-666AEEED64CC}"/>
              </a:ext>
            </a:extLst>
          </p:cNvPr>
          <p:cNvSpPr>
            <a:spLocks noGrp="1"/>
          </p:cNvSpPr>
          <p:nvPr>
            <p:ph sz="quarter" idx="21"/>
          </p:nvPr>
        </p:nvSpPr>
        <p:spPr>
          <a:xfrm>
            <a:off x="640702" y="6038947"/>
            <a:ext cx="4014988" cy="778542"/>
          </a:xfrm>
        </p:spPr>
        <p:txBody>
          <a:bodyPr>
            <a:noAutofit/>
          </a:bodyPr>
          <a:lstStyle>
            <a:lvl1pPr marL="0"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1pPr>
            <a:lvl2pPr marL="339725"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2pPr>
            <a:lvl3pPr marL="688975"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3pPr>
            <a:lvl4pPr marL="976312"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4pPr>
            <a:lvl5pPr marL="1314450"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B2216B4B-E4E8-23D5-7E23-FB5B3CAB8939}"/>
              </a:ext>
            </a:extLst>
          </p:cNvPr>
          <p:cNvSpPr>
            <a:spLocks noGrp="1"/>
          </p:cNvSpPr>
          <p:nvPr>
            <p:ph type="title" hasCustomPrompt="1"/>
          </p:nvPr>
        </p:nvSpPr>
        <p:spPr>
          <a:xfrm>
            <a:off x="640700" y="1417244"/>
            <a:ext cx="4014983" cy="2809981"/>
          </a:xfrm>
        </p:spPr>
        <p:txBody>
          <a:bodyPr anchor="t">
            <a:noAutofit/>
          </a:bodyPr>
          <a:lstStyle>
            <a:lvl1pPr>
              <a:defRPr sz="3200">
                <a:solidFill>
                  <a:schemeClr val="bg1"/>
                </a:solidFill>
                <a:latin typeface="+mn-lt"/>
              </a:defRPr>
            </a:lvl1pPr>
          </a:lstStyle>
          <a:p>
            <a:r>
              <a:rPr lang="en-US"/>
              <a:t>Click To Edit Slide Title</a:t>
            </a:r>
          </a:p>
        </p:txBody>
      </p:sp>
      <p:pic>
        <p:nvPicPr>
          <p:cNvPr id="9" name="Picture 8" descr="A green and black half circle&#10;&#10;Description automatically generated">
            <a:extLst>
              <a:ext uri="{FF2B5EF4-FFF2-40B4-BE49-F238E27FC236}">
                <a16:creationId xmlns:a16="http://schemas.microsoft.com/office/drawing/2014/main" id="{039F9885-A89B-EB2E-F0EF-DA862080C5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41430" y="1417245"/>
            <a:ext cx="420678" cy="420678"/>
          </a:xfrm>
          <a:prstGeom prst="rect">
            <a:avLst/>
          </a:prstGeom>
        </p:spPr>
      </p:pic>
      <p:sp>
        <p:nvSpPr>
          <p:cNvPr id="3" name="Slide Number Placeholder 5">
            <a:extLst>
              <a:ext uri="{FF2B5EF4-FFF2-40B4-BE49-F238E27FC236}">
                <a16:creationId xmlns:a16="http://schemas.microsoft.com/office/drawing/2014/main" id="{1B900EC3-FE66-C186-77D4-CB898A392C12}"/>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4011392629"/>
      </p:ext>
    </p:extLst>
  </p:cSld>
  <p:clrMapOvr>
    <a:overrideClrMapping bg1="lt1" tx1="dk1" bg2="lt2" tx2="dk2" accent1="accent1" accent2="accent2" accent3="accent3" accent4="accent4" accent5="accent5" accent6="accent6" hlink="hlink" folHlink="folHlink"/>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3_Headshot Feature Slide">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F7C280F-A550-5B4E-3602-72F37960F70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19" name="Text Placeholder 13"/>
          <p:cNvSpPr>
            <a:spLocks noGrp="1"/>
          </p:cNvSpPr>
          <p:nvPr>
            <p:ph type="body" sz="quarter" idx="15" hasCustomPrompt="1"/>
          </p:nvPr>
        </p:nvSpPr>
        <p:spPr>
          <a:xfrm>
            <a:off x="2500486" y="2340350"/>
            <a:ext cx="11626676" cy="503523"/>
          </a:xfrm>
        </p:spPr>
        <p:txBody>
          <a:bodyPr anchor="b">
            <a:noAutofit/>
          </a:bodyPr>
          <a:lstStyle>
            <a:lvl1pPr marL="0" indent="0">
              <a:buNone/>
              <a:defRPr sz="2800" b="0">
                <a:solidFill>
                  <a:schemeClr val="tx1"/>
                </a:solidFill>
              </a:defRPr>
            </a:lvl1pPr>
          </a:lstStyle>
          <a:p>
            <a:pPr lvl="0"/>
            <a:r>
              <a:rPr lang="en-US"/>
              <a:t>Click to edit text</a:t>
            </a:r>
          </a:p>
        </p:txBody>
      </p:sp>
      <p:sp>
        <p:nvSpPr>
          <p:cNvPr id="21" name="Content Placeholder 16"/>
          <p:cNvSpPr>
            <a:spLocks noGrp="1"/>
          </p:cNvSpPr>
          <p:nvPr>
            <p:ph sz="quarter" idx="17" hasCustomPrompt="1"/>
          </p:nvPr>
        </p:nvSpPr>
        <p:spPr>
          <a:xfrm>
            <a:off x="2500486" y="2886393"/>
            <a:ext cx="11626676" cy="1366630"/>
          </a:xfrm>
        </p:spPr>
        <p:txBody>
          <a:bodyPr>
            <a:noAutofit/>
          </a:bodyPr>
          <a:lstStyle>
            <a:lvl1pPr marL="285750" indent="-285750">
              <a:buFont typeface="Arial" panose="020B0604020202020204" pitchFamily="34" charset="0"/>
              <a:buChar char="•"/>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text</a:t>
            </a:r>
          </a:p>
        </p:txBody>
      </p:sp>
      <p:sp>
        <p:nvSpPr>
          <p:cNvPr id="7" name="Picture Placeholder 6">
            <a:extLst>
              <a:ext uri="{FF2B5EF4-FFF2-40B4-BE49-F238E27FC236}">
                <a16:creationId xmlns:a16="http://schemas.microsoft.com/office/drawing/2014/main" id="{590BE259-1380-7F27-3E64-533E1C56F5F0}"/>
              </a:ext>
            </a:extLst>
          </p:cNvPr>
          <p:cNvSpPr>
            <a:spLocks noGrp="1"/>
          </p:cNvSpPr>
          <p:nvPr>
            <p:ph type="pic" sz="quarter" idx="20"/>
          </p:nvPr>
        </p:nvSpPr>
        <p:spPr>
          <a:xfrm>
            <a:off x="503238" y="2432749"/>
            <a:ext cx="1684314" cy="1682051"/>
          </a:xfrm>
          <a:solidFill>
            <a:schemeClr val="bg1">
              <a:lumMod val="85000"/>
            </a:schemeClr>
          </a:solidFill>
        </p:spPr>
        <p:txBody>
          <a:bodyPr/>
          <a:lstStyle/>
          <a:p>
            <a:r>
              <a:rPr lang="en-US"/>
              <a:t>Click icon to add picture</a:t>
            </a:r>
          </a:p>
        </p:txBody>
      </p:sp>
      <p:sp>
        <p:nvSpPr>
          <p:cNvPr id="16" name="Text Placeholder 13">
            <a:extLst>
              <a:ext uri="{FF2B5EF4-FFF2-40B4-BE49-F238E27FC236}">
                <a16:creationId xmlns:a16="http://schemas.microsoft.com/office/drawing/2014/main" id="{6340FD9B-AE60-3404-C819-CD753CD6CA20}"/>
              </a:ext>
            </a:extLst>
          </p:cNvPr>
          <p:cNvSpPr>
            <a:spLocks noGrp="1"/>
          </p:cNvSpPr>
          <p:nvPr>
            <p:ph type="body" sz="quarter" idx="21" hasCustomPrompt="1"/>
          </p:nvPr>
        </p:nvSpPr>
        <p:spPr>
          <a:xfrm>
            <a:off x="2500486" y="4596722"/>
            <a:ext cx="11626676" cy="503523"/>
          </a:xfrm>
        </p:spPr>
        <p:txBody>
          <a:bodyPr anchor="b">
            <a:noAutofit/>
          </a:bodyPr>
          <a:lstStyle>
            <a:lvl1pPr marL="0" indent="0">
              <a:buNone/>
              <a:defRPr sz="2800" b="0">
                <a:solidFill>
                  <a:schemeClr val="tx1"/>
                </a:solidFill>
              </a:defRPr>
            </a:lvl1pPr>
          </a:lstStyle>
          <a:p>
            <a:pPr lvl="0"/>
            <a:r>
              <a:rPr lang="en-US"/>
              <a:t>Click to edit text</a:t>
            </a:r>
          </a:p>
        </p:txBody>
      </p:sp>
      <p:sp>
        <p:nvSpPr>
          <p:cNvPr id="17" name="Content Placeholder 16">
            <a:extLst>
              <a:ext uri="{FF2B5EF4-FFF2-40B4-BE49-F238E27FC236}">
                <a16:creationId xmlns:a16="http://schemas.microsoft.com/office/drawing/2014/main" id="{76DBD51D-CD95-46A6-B925-503D5128623C}"/>
              </a:ext>
            </a:extLst>
          </p:cNvPr>
          <p:cNvSpPr>
            <a:spLocks noGrp="1"/>
          </p:cNvSpPr>
          <p:nvPr>
            <p:ph sz="quarter" idx="22" hasCustomPrompt="1"/>
          </p:nvPr>
        </p:nvSpPr>
        <p:spPr>
          <a:xfrm>
            <a:off x="2500486" y="5142765"/>
            <a:ext cx="11626676" cy="1366630"/>
          </a:xfrm>
        </p:spPr>
        <p:txBody>
          <a:bodyPr>
            <a:noAutofit/>
          </a:bodyPr>
          <a:lstStyle>
            <a:lvl1pPr marL="285750" indent="-285750">
              <a:buFont typeface="Arial" panose="020B0604020202020204" pitchFamily="34" charset="0"/>
              <a:buChar char="•"/>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text</a:t>
            </a:r>
          </a:p>
        </p:txBody>
      </p:sp>
      <p:sp>
        <p:nvSpPr>
          <p:cNvPr id="18" name="Picture Placeholder 6">
            <a:extLst>
              <a:ext uri="{FF2B5EF4-FFF2-40B4-BE49-F238E27FC236}">
                <a16:creationId xmlns:a16="http://schemas.microsoft.com/office/drawing/2014/main" id="{B4D58A6A-B651-A158-704E-ED16D440AEC5}"/>
              </a:ext>
            </a:extLst>
          </p:cNvPr>
          <p:cNvSpPr>
            <a:spLocks noGrp="1"/>
          </p:cNvSpPr>
          <p:nvPr>
            <p:ph type="pic" sz="quarter" idx="23"/>
          </p:nvPr>
        </p:nvSpPr>
        <p:spPr>
          <a:xfrm>
            <a:off x="503238" y="4689121"/>
            <a:ext cx="1684314" cy="1682051"/>
          </a:xfrm>
          <a:solidFill>
            <a:schemeClr val="bg1">
              <a:lumMod val="85000"/>
            </a:schemeClr>
          </a:solidFill>
        </p:spPr>
        <p:txBody>
          <a:bodyPr/>
          <a:lstStyle/>
          <a:p>
            <a:r>
              <a:rPr lang="en-US"/>
              <a:t>Click icon to add picture</a:t>
            </a:r>
          </a:p>
        </p:txBody>
      </p:sp>
      <p:sp>
        <p:nvSpPr>
          <p:cNvPr id="4" name="Slide Number Placeholder 5">
            <a:extLst>
              <a:ext uri="{FF2B5EF4-FFF2-40B4-BE49-F238E27FC236}">
                <a16:creationId xmlns:a16="http://schemas.microsoft.com/office/drawing/2014/main" id="{AB2B1C0E-D76E-924F-D78D-DA11B6B65438}"/>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345351424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_Chart With Call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89C5C778-F4C0-C7CF-C813-C9C3A87D8E4E}"/>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4" name="object 2">
            <a:extLst>
              <a:ext uri="{FF2B5EF4-FFF2-40B4-BE49-F238E27FC236}">
                <a16:creationId xmlns:a16="http://schemas.microsoft.com/office/drawing/2014/main" id="{3EEB7A42-5110-13AD-1E86-1C14D8EA0C4A}"/>
              </a:ext>
            </a:extLst>
          </p:cNvPr>
          <p:cNvSpPr/>
          <p:nvPr/>
        </p:nvSpPr>
        <p:spPr>
          <a:xfrm>
            <a:off x="9706770" y="1714500"/>
            <a:ext cx="492363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chemeClr val="bg2">
              <a:lumMod val="90000"/>
            </a:schemeClr>
          </a:solidFill>
        </p:spPr>
        <p:txBody>
          <a:bodyPr wrap="square" lIns="0" tIns="0" rIns="0" bIns="0" rtlCol="0"/>
          <a:lstStyle/>
          <a:p>
            <a:endParaRPr/>
          </a:p>
        </p:txBody>
      </p:sp>
      <p:sp>
        <p:nvSpPr>
          <p:cNvPr id="2" name="Title 1"/>
          <p:cNvSpPr>
            <a:spLocks noGrp="1"/>
          </p:cNvSpPr>
          <p:nvPr>
            <p:ph type="title" hasCustomPrompt="1"/>
          </p:nvPr>
        </p:nvSpPr>
        <p:spPr>
          <a:xfrm>
            <a:off x="503237" y="329565"/>
            <a:ext cx="13623925" cy="1016350"/>
          </a:xfrm>
        </p:spPr>
        <p:txBody>
          <a:bodyPr/>
          <a:lstStyle>
            <a:lvl1pPr>
              <a:defRPr/>
            </a:lvl1pPr>
          </a:lstStyle>
          <a:p>
            <a:r>
              <a:rPr lang="en-US"/>
              <a:t>Slide Titles Should Use Initial Caps </a:t>
            </a:r>
          </a:p>
        </p:txBody>
      </p:sp>
      <p:sp>
        <p:nvSpPr>
          <p:cNvPr id="5" name="Text Placeholder 13"/>
          <p:cNvSpPr>
            <a:spLocks noGrp="1"/>
          </p:cNvSpPr>
          <p:nvPr>
            <p:ph type="body" sz="quarter" idx="15" hasCustomPrompt="1"/>
          </p:nvPr>
        </p:nvSpPr>
        <p:spPr>
          <a:xfrm>
            <a:off x="503237" y="1872517"/>
            <a:ext cx="8713913" cy="762000"/>
          </a:xfrm>
        </p:spPr>
        <p:txBody>
          <a:bodyPr anchor="b">
            <a:noAutofit/>
          </a:bodyPr>
          <a:lstStyle>
            <a:lvl1pPr marL="0" indent="0">
              <a:buNone/>
              <a:defRPr sz="2800" b="0">
                <a:solidFill>
                  <a:schemeClr val="tx1"/>
                </a:solidFill>
              </a:defRPr>
            </a:lvl1pPr>
          </a:lstStyle>
          <a:p>
            <a:pPr lvl="0"/>
            <a:r>
              <a:rPr lang="en-US"/>
              <a:t>Click to edit master text styles</a:t>
            </a:r>
          </a:p>
        </p:txBody>
      </p:sp>
      <p:sp>
        <p:nvSpPr>
          <p:cNvPr id="6" name="Chart Placeholder 6"/>
          <p:cNvSpPr>
            <a:spLocks noGrp="1"/>
          </p:cNvSpPr>
          <p:nvPr>
            <p:ph type="chart" sz="quarter" idx="16"/>
          </p:nvPr>
        </p:nvSpPr>
        <p:spPr>
          <a:xfrm>
            <a:off x="503238" y="3045239"/>
            <a:ext cx="8713913" cy="3831050"/>
          </a:xfrm>
        </p:spPr>
        <p:txBody>
          <a:bodyPr/>
          <a:lstStyle>
            <a:lvl1pPr>
              <a:defRPr/>
            </a:lvl1pPr>
          </a:lstStyle>
          <a:p>
            <a:r>
              <a:rPr lang="en-US"/>
              <a:t>Click icon to add chart</a:t>
            </a:r>
          </a:p>
        </p:txBody>
      </p:sp>
      <p:sp>
        <p:nvSpPr>
          <p:cNvPr id="7" name="Text Placeholder 13">
            <a:extLst>
              <a:ext uri="{FF2B5EF4-FFF2-40B4-BE49-F238E27FC236}">
                <a16:creationId xmlns:a16="http://schemas.microsoft.com/office/drawing/2014/main" id="{1BB87E08-F5B2-1C85-04B0-1A4D63D6F725}"/>
              </a:ext>
            </a:extLst>
          </p:cNvPr>
          <p:cNvSpPr>
            <a:spLocks noGrp="1"/>
          </p:cNvSpPr>
          <p:nvPr>
            <p:ph type="body" sz="quarter" idx="20" hasCustomPrompt="1"/>
          </p:nvPr>
        </p:nvSpPr>
        <p:spPr>
          <a:xfrm>
            <a:off x="9968942" y="1994359"/>
            <a:ext cx="4158220" cy="762000"/>
          </a:xfrm>
        </p:spPr>
        <p:txBody>
          <a:bodyPr anchor="b">
            <a:noAutofit/>
          </a:bodyPr>
          <a:lstStyle>
            <a:lvl1pPr marL="0" indent="0">
              <a:lnSpc>
                <a:spcPct val="85000"/>
              </a:lnSpc>
              <a:buNone/>
              <a:defRPr sz="2600" b="0">
                <a:solidFill>
                  <a:schemeClr val="tx1"/>
                </a:solidFill>
              </a:defRPr>
            </a:lvl1pPr>
          </a:lstStyle>
          <a:p>
            <a:pPr lvl="0"/>
            <a:r>
              <a:rPr lang="en-US"/>
              <a:t>Click to edit text</a:t>
            </a:r>
          </a:p>
        </p:txBody>
      </p:sp>
      <p:sp>
        <p:nvSpPr>
          <p:cNvPr id="8" name="Content Placeholder 16">
            <a:extLst>
              <a:ext uri="{FF2B5EF4-FFF2-40B4-BE49-F238E27FC236}">
                <a16:creationId xmlns:a16="http://schemas.microsoft.com/office/drawing/2014/main" id="{DFCB2DF8-8D4A-D112-A1F9-55A56C739C93}"/>
              </a:ext>
            </a:extLst>
          </p:cNvPr>
          <p:cNvSpPr>
            <a:spLocks noGrp="1"/>
          </p:cNvSpPr>
          <p:nvPr>
            <p:ph sz="quarter" idx="21"/>
          </p:nvPr>
        </p:nvSpPr>
        <p:spPr>
          <a:xfrm>
            <a:off x="9968942" y="3045239"/>
            <a:ext cx="4158220" cy="38310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D8C89FE-E5DA-B993-1428-B78D5CC400E7}"/>
              </a:ext>
            </a:extLst>
          </p:cNvPr>
          <p:cNvCxnSpPr>
            <a:cxnSpLocks/>
          </p:cNvCxnSpPr>
          <p:nvPr/>
        </p:nvCxnSpPr>
        <p:spPr bwMode="auto">
          <a:xfrm>
            <a:off x="9968942" y="2900583"/>
            <a:ext cx="4158220" cy="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10" name="Slide Number Placeholder 5">
            <a:extLst>
              <a:ext uri="{FF2B5EF4-FFF2-40B4-BE49-F238E27FC236}">
                <a16:creationId xmlns:a16="http://schemas.microsoft.com/office/drawing/2014/main" id="{5F135AD9-D450-D550-8CBA-5F0400B4E944}"/>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7337122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3_Chart without call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89C5C778-F4C0-C7CF-C813-C9C3A87D8E4E}"/>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a:xfrm>
            <a:off x="503237" y="329565"/>
            <a:ext cx="13623925" cy="1016350"/>
          </a:xfrm>
        </p:spPr>
        <p:txBody>
          <a:bodyPr/>
          <a:lstStyle>
            <a:lvl1pPr>
              <a:defRPr/>
            </a:lvl1pPr>
          </a:lstStyle>
          <a:p>
            <a:r>
              <a:rPr lang="en-US"/>
              <a:t>Slide Titles Should Use Initial Caps </a:t>
            </a:r>
          </a:p>
        </p:txBody>
      </p:sp>
      <p:sp>
        <p:nvSpPr>
          <p:cNvPr id="5" name="Text Placeholder 13"/>
          <p:cNvSpPr>
            <a:spLocks noGrp="1"/>
          </p:cNvSpPr>
          <p:nvPr>
            <p:ph type="body" sz="quarter" idx="15" hasCustomPrompt="1"/>
          </p:nvPr>
        </p:nvSpPr>
        <p:spPr>
          <a:xfrm>
            <a:off x="503237" y="1872517"/>
            <a:ext cx="13623925" cy="762000"/>
          </a:xfrm>
        </p:spPr>
        <p:txBody>
          <a:bodyPr anchor="b">
            <a:noAutofit/>
          </a:bodyPr>
          <a:lstStyle>
            <a:lvl1pPr marL="0" indent="0">
              <a:buNone/>
              <a:defRPr sz="2800" b="0">
                <a:solidFill>
                  <a:schemeClr val="tx1"/>
                </a:solidFill>
              </a:defRPr>
            </a:lvl1pPr>
          </a:lstStyle>
          <a:p>
            <a:pPr lvl="0"/>
            <a:r>
              <a:rPr lang="en-US"/>
              <a:t>Click to edit master text styles</a:t>
            </a:r>
          </a:p>
        </p:txBody>
      </p:sp>
      <p:sp>
        <p:nvSpPr>
          <p:cNvPr id="6" name="Chart Placeholder 6"/>
          <p:cNvSpPr>
            <a:spLocks noGrp="1"/>
          </p:cNvSpPr>
          <p:nvPr>
            <p:ph type="chart" sz="quarter" idx="16"/>
          </p:nvPr>
        </p:nvSpPr>
        <p:spPr>
          <a:xfrm>
            <a:off x="503238" y="3045239"/>
            <a:ext cx="13623924" cy="3831050"/>
          </a:xfrm>
        </p:spPr>
        <p:txBody>
          <a:bodyPr/>
          <a:lstStyle>
            <a:lvl1pPr>
              <a:defRPr/>
            </a:lvl1pPr>
          </a:lstStyle>
          <a:p>
            <a:r>
              <a:rPr lang="en-US"/>
              <a:t>Click icon to add chart</a:t>
            </a:r>
          </a:p>
        </p:txBody>
      </p:sp>
      <p:sp>
        <p:nvSpPr>
          <p:cNvPr id="4" name="Slide Number Placeholder 5">
            <a:extLst>
              <a:ext uri="{FF2B5EF4-FFF2-40B4-BE49-F238E27FC236}">
                <a16:creationId xmlns:a16="http://schemas.microsoft.com/office/drawing/2014/main" id="{2651C850-897C-E949-B6AA-E058B3A7F606}"/>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211952470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3_LAST LAYOUT OF TEMPLA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1B9540-768B-ACCF-01EE-CF2685BD13DD}"/>
              </a:ext>
            </a:extLst>
          </p:cNvPr>
          <p:cNvSpPr/>
          <p:nvPr/>
        </p:nvSpPr>
        <p:spPr bwMode="auto">
          <a:xfrm>
            <a:off x="0" y="0"/>
            <a:ext cx="14630400" cy="7434470"/>
          </a:xfrm>
          <a:prstGeom prst="rect">
            <a:avLst/>
          </a:prstGeom>
          <a:solidFill>
            <a:srgbClr val="C00000"/>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sp>
        <p:nvSpPr>
          <p:cNvPr id="2" name="Rectangle 1"/>
          <p:cNvSpPr/>
          <p:nvPr/>
        </p:nvSpPr>
        <p:spPr>
          <a:xfrm>
            <a:off x="541176" y="1081750"/>
            <a:ext cx="13548048" cy="5632311"/>
          </a:xfrm>
          <a:prstGeom prst="rect">
            <a:avLst/>
          </a:prstGeom>
        </p:spPr>
        <p:txBody>
          <a:bodyPr wrap="square">
            <a:spAutoFit/>
          </a:bodyPr>
          <a:lstStyle/>
          <a:p>
            <a:pPr lvl="0" algn="ctr"/>
            <a:r>
              <a:rPr lang="en-US" sz="7200">
                <a:solidFill>
                  <a:schemeClr val="bg1"/>
                </a:solidFill>
                <a:latin typeface="+mj-lt"/>
                <a:ea typeface="Noto Sans" panose="020B0502040504020204" pitchFamily="34" charset="0"/>
                <a:cs typeface="Arial" panose="020B0604020202020204" pitchFamily="34" charset="0"/>
              </a:rPr>
              <a:t>Last</a:t>
            </a:r>
            <a:r>
              <a:rPr lang="en-US" sz="7200" baseline="0">
                <a:solidFill>
                  <a:schemeClr val="bg1"/>
                </a:solidFill>
                <a:latin typeface="+mj-lt"/>
                <a:ea typeface="Noto Sans" panose="020B0502040504020204" pitchFamily="34" charset="0"/>
                <a:cs typeface="Arial" panose="020B0604020202020204" pitchFamily="34" charset="0"/>
              </a:rPr>
              <a:t> Layout </a:t>
            </a:r>
            <a:r>
              <a:rPr lang="en-US" sz="7200">
                <a:solidFill>
                  <a:schemeClr val="bg1"/>
                </a:solidFill>
                <a:latin typeface="+mj-lt"/>
                <a:ea typeface="Noto Sans" panose="020B0502040504020204" pitchFamily="34" charset="0"/>
                <a:cs typeface="Arial" panose="020B0604020202020204" pitchFamily="34" charset="0"/>
              </a:rPr>
              <a:t>of Template</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Any slide layouts after this</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are from other templates </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and should not be used</a:t>
            </a:r>
            <a:endParaRPr lang="en-US" sz="6600">
              <a:solidFill>
                <a:schemeClr val="bg1"/>
              </a:solidFill>
              <a:latin typeface="Arial" panose="020B0604020202020204" pitchFamily="34" charset="0"/>
              <a:ea typeface="Noto Sans" panose="020B0502040504020204" pitchFamily="34" charset="0"/>
              <a:cs typeface="Arial" panose="020B0604020202020204" pitchFamily="34" charset="0"/>
            </a:endParaRPr>
          </a:p>
        </p:txBody>
      </p:sp>
    </p:spTree>
    <p:extLst>
      <p:ext uri="{BB962C8B-B14F-4D97-AF65-F5344CB8AC3E}">
        <p14:creationId xmlns:p14="http://schemas.microsoft.com/office/powerpoint/2010/main" val="40926085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4_Plain Conten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503237" y="1960631"/>
            <a:ext cx="13623926" cy="5247691"/>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p:txBody>
          <a:bodyPr lIns="91440">
            <a:noAutofit/>
          </a:bodyPr>
          <a:lstStyle>
            <a:lvl1pPr>
              <a:defRPr sz="4000"/>
            </a:lvl1pPr>
          </a:lstStyle>
          <a:p>
            <a:r>
              <a:rPr lang="en-US"/>
              <a:t>Click To Edit Slide Title</a:t>
            </a:r>
          </a:p>
        </p:txBody>
      </p:sp>
      <p:sp>
        <p:nvSpPr>
          <p:cNvPr id="4" name="Slide Number Placeholder 5">
            <a:extLst>
              <a:ext uri="{FF2B5EF4-FFF2-40B4-BE49-F238E27FC236}">
                <a16:creationId xmlns:a16="http://schemas.microsoft.com/office/drawing/2014/main" id="{C15D3A71-7794-FE21-D1CE-74B73F6431D2}"/>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180535353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1_Content 1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8F585-5101-8C47-BBE7-82D71209AF6B}"/>
              </a:ext>
            </a:extLst>
          </p:cNvPr>
          <p:cNvSpPr>
            <a:spLocks noGrp="1"/>
          </p:cNvSpPr>
          <p:nvPr>
            <p:ph type="title" hasCustomPrompt="1"/>
          </p:nvPr>
        </p:nvSpPr>
        <p:spPr>
          <a:xfrm>
            <a:off x="1183006" y="834271"/>
            <a:ext cx="13053564" cy="709117"/>
          </a:xfrm>
        </p:spPr>
        <p:txBody>
          <a:bodyPr lIns="0" rIns="0"/>
          <a:lstStyle/>
          <a:p>
            <a:r>
              <a:rPr lang="en-US"/>
              <a:t>Slide Title</a:t>
            </a:r>
          </a:p>
        </p:txBody>
      </p:sp>
      <p:pic>
        <p:nvPicPr>
          <p:cNvPr id="4" name="Image">
            <a:extLst>
              <a:ext uri="{FF2B5EF4-FFF2-40B4-BE49-F238E27FC236}">
                <a16:creationId xmlns:a16="http://schemas.microsoft.com/office/drawing/2014/main" id="{30352262-1CDD-1243-9F07-434709A2FAC7}"/>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394336" y="390525"/>
            <a:ext cx="394334" cy="263878"/>
          </a:xfrm>
          <a:prstGeom prst="rect">
            <a:avLst/>
          </a:prstGeom>
          <a:ln w="12700">
            <a:miter lim="400000"/>
          </a:ln>
          <a:effectLst/>
        </p:spPr>
      </p:pic>
      <p:sp>
        <p:nvSpPr>
          <p:cNvPr id="10" name="Content Placeholder 9">
            <a:extLst>
              <a:ext uri="{FF2B5EF4-FFF2-40B4-BE49-F238E27FC236}">
                <a16:creationId xmlns:a16="http://schemas.microsoft.com/office/drawing/2014/main" id="{32347679-7AB8-114A-AB6E-C761C8D41B95}"/>
              </a:ext>
            </a:extLst>
          </p:cNvPr>
          <p:cNvSpPr>
            <a:spLocks noGrp="1"/>
          </p:cNvSpPr>
          <p:nvPr>
            <p:ph sz="quarter" idx="10"/>
          </p:nvPr>
        </p:nvSpPr>
        <p:spPr>
          <a:xfrm>
            <a:off x="1183005" y="1674834"/>
            <a:ext cx="13053059" cy="6162181"/>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97606D22-175E-BF40-8DFD-DEA5AE8FA4D8}"/>
              </a:ext>
            </a:extLst>
          </p:cNvPr>
          <p:cNvSpPr/>
          <p:nvPr/>
        </p:nvSpPr>
        <p:spPr>
          <a:xfrm>
            <a:off x="331258" y="7640955"/>
            <a:ext cx="517526" cy="221599"/>
          </a:xfrm>
          <a:prstGeom prst="rect">
            <a:avLst/>
          </a:prstGeom>
        </p:spPr>
        <p:txBody>
          <a:bodyPr wrap="square" lIns="0" tIns="0" rIns="0" bIns="0" anchor="b">
            <a:spAutoFit/>
          </a:bodyPr>
          <a:lstStyle/>
          <a:p>
            <a:pPr lvl="0"/>
            <a:r>
              <a:rPr lang="en-US" sz="1440" spc="-32" baseline="0">
                <a:solidFill>
                  <a:schemeClr val="tx1"/>
                </a:solidFill>
              </a:rPr>
              <a:t>ni.com</a:t>
            </a:r>
          </a:p>
        </p:txBody>
      </p:sp>
      <p:pic>
        <p:nvPicPr>
          <p:cNvPr id="8" name="Picture 7">
            <a:extLst>
              <a:ext uri="{FF2B5EF4-FFF2-40B4-BE49-F238E27FC236}">
                <a16:creationId xmlns:a16="http://schemas.microsoft.com/office/drawing/2014/main" id="{41238CCC-8785-8C45-9A10-C1E3943853A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84653" t="1098"/>
          <a:stretch/>
        </p:blipFill>
        <p:spPr>
          <a:xfrm rot="10800000">
            <a:off x="-2" y="0"/>
            <a:ext cx="182881" cy="8229590"/>
          </a:xfrm>
          <a:prstGeom prst="rect">
            <a:avLst/>
          </a:prstGeom>
        </p:spPr>
      </p:pic>
    </p:spTree>
    <p:extLst>
      <p:ext uri="{BB962C8B-B14F-4D97-AF65-F5344CB8AC3E}">
        <p14:creationId xmlns:p14="http://schemas.microsoft.com/office/powerpoint/2010/main" val="321493049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1_Plain Conten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503237" y="1960631"/>
            <a:ext cx="13623926" cy="5247691"/>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p:txBody>
          <a:bodyPr lIns="91440">
            <a:noAutofit/>
          </a:bodyPr>
          <a:lstStyle>
            <a:lvl1pPr>
              <a:defRPr sz="4000"/>
            </a:lvl1pPr>
          </a:lstStyle>
          <a:p>
            <a:r>
              <a:rPr lang="en-US"/>
              <a:t>Click To Edit Slide Title</a:t>
            </a:r>
          </a:p>
        </p:txBody>
      </p:sp>
      <p:sp>
        <p:nvSpPr>
          <p:cNvPr id="4" name="Slide Number Placeholder 5">
            <a:extLst>
              <a:ext uri="{FF2B5EF4-FFF2-40B4-BE49-F238E27FC236}">
                <a16:creationId xmlns:a16="http://schemas.microsoft.com/office/drawing/2014/main" id="{C15D3A71-7794-FE21-D1CE-74B73F6431D2}"/>
              </a:ext>
            </a:extLst>
          </p:cNvPr>
          <p:cNvSpPr>
            <a:spLocks noGrp="1"/>
          </p:cNvSpPr>
          <p:nvPr>
            <p:ph type="sldNum" sz="quarter" idx="4"/>
          </p:nvPr>
        </p:nvSpPr>
        <p:spPr>
          <a:xfrm>
            <a:off x="516310" y="7739082"/>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3271406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Breaker_Blue ">
    <p:spTree>
      <p:nvGrpSpPr>
        <p:cNvPr id="1" name=""/>
        <p:cNvGrpSpPr/>
        <p:nvPr/>
      </p:nvGrpSpPr>
      <p:grpSpPr>
        <a:xfrm>
          <a:off x="0" y="0"/>
          <a:ext cx="0" cy="0"/>
          <a:chOff x="0" y="0"/>
          <a:chExt cx="0" cy="0"/>
        </a:xfrm>
      </p:grpSpPr>
      <p:sp>
        <p:nvSpPr>
          <p:cNvPr id="9" name="Rectangle 8"/>
          <p:cNvSpPr/>
          <p:nvPr/>
        </p:nvSpPr>
        <p:spPr>
          <a:xfrm>
            <a:off x="0" y="0"/>
            <a:ext cx="14630400" cy="72310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8547100" y="1530220"/>
            <a:ext cx="5580062" cy="2050895"/>
          </a:xfrm>
        </p:spPr>
        <p:txBody>
          <a:bodyPr>
            <a:noAutofit/>
          </a:bodyPr>
          <a:lstStyle>
            <a:lvl1pPr algn="l" defTabSz="1463040" rtl="0" eaLnBrk="1" latinLnBrk="0" hangingPunct="1">
              <a:lnSpc>
                <a:spcPct val="85000"/>
              </a:lnSpc>
              <a:spcBef>
                <a:spcPct val="0"/>
              </a:spcBef>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a:t>Click To Edit Master Title</a:t>
            </a:r>
          </a:p>
        </p:txBody>
      </p:sp>
      <p:pic>
        <p:nvPicPr>
          <p:cNvPr id="3" name="Picture 2">
            <a:extLst>
              <a:ext uri="{FF2B5EF4-FFF2-40B4-BE49-F238E27FC236}">
                <a16:creationId xmlns:a16="http://schemas.microsoft.com/office/drawing/2014/main" id="{9612F83A-DB6F-F511-2661-4228658F732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
        <p:nvSpPr>
          <p:cNvPr id="5" name="Text Placeholder 13">
            <a:extLst>
              <a:ext uri="{FF2B5EF4-FFF2-40B4-BE49-F238E27FC236}">
                <a16:creationId xmlns:a16="http://schemas.microsoft.com/office/drawing/2014/main" id="{BD5C8983-9837-9124-4B5B-8C9E6E1E3545}"/>
              </a:ext>
            </a:extLst>
          </p:cNvPr>
          <p:cNvSpPr>
            <a:spLocks noGrp="1"/>
          </p:cNvSpPr>
          <p:nvPr>
            <p:ph type="body" sz="quarter" idx="12" hasCustomPrompt="1"/>
          </p:nvPr>
        </p:nvSpPr>
        <p:spPr>
          <a:xfrm>
            <a:off x="8547100" y="3956962"/>
            <a:ext cx="5580062" cy="910340"/>
          </a:xfrm>
        </p:spPr>
        <p:txBody>
          <a:bodyPr>
            <a:noAutofit/>
          </a:bodyPr>
          <a:lstStyle>
            <a:lvl1pPr marL="0" indent="0" algn="l">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4" name="Slide Number Placeholder 5">
            <a:extLst>
              <a:ext uri="{FF2B5EF4-FFF2-40B4-BE49-F238E27FC236}">
                <a16:creationId xmlns:a16="http://schemas.microsoft.com/office/drawing/2014/main" id="{657B30E0-B710-C5EF-4F55-0FD6FC853D3A}"/>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6" name="Rectangle 5">
            <a:extLst>
              <a:ext uri="{FF2B5EF4-FFF2-40B4-BE49-F238E27FC236}">
                <a16:creationId xmlns:a16="http://schemas.microsoft.com/office/drawing/2014/main" id="{7BC8F710-8B77-63C2-FB1A-BFFB0123BB13}"/>
              </a:ext>
            </a:extLst>
          </p:cNvPr>
          <p:cNvSpPr/>
          <p:nvPr/>
        </p:nvSpPr>
        <p:spPr>
          <a:xfrm>
            <a:off x="0" y="0"/>
            <a:ext cx="14630400" cy="72310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C71C9F38-7E18-17B7-4F85-5D5C7187BFFA}"/>
              </a:ext>
            </a:extLst>
          </p:cNvPr>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378BF81-E231-113A-257A-C3648E6F8BF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
        <p:nvSpPr>
          <p:cNvPr id="11" name="Rectangle 5">
            <a:extLst>
              <a:ext uri="{FF2B5EF4-FFF2-40B4-BE49-F238E27FC236}">
                <a16:creationId xmlns:a16="http://schemas.microsoft.com/office/drawing/2014/main" id="{123CEA4E-DB91-6E87-3E74-A67325939413}"/>
              </a:ext>
            </a:extLst>
          </p:cNvPr>
          <p:cNvSpPr/>
          <p:nvPr/>
        </p:nvSpPr>
        <p:spPr>
          <a:xfrm>
            <a:off x="0" y="0"/>
            <a:ext cx="14630400" cy="72310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6">
            <a:extLst>
              <a:ext uri="{FF2B5EF4-FFF2-40B4-BE49-F238E27FC236}">
                <a16:creationId xmlns:a16="http://schemas.microsoft.com/office/drawing/2014/main" id="{5F2F95E8-67FC-42B1-6A09-C9FDD29296E4}"/>
              </a:ext>
            </a:extLst>
          </p:cNvPr>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7">
            <a:extLst>
              <a:ext uri="{FF2B5EF4-FFF2-40B4-BE49-F238E27FC236}">
                <a16:creationId xmlns:a16="http://schemas.microsoft.com/office/drawing/2014/main" id="{0C716593-744D-CBB4-D5CA-ABFD3E87769B}"/>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
        <p:nvSpPr>
          <p:cNvPr id="14" name="Rectangle 13">
            <a:extLst>
              <a:ext uri="{FF2B5EF4-FFF2-40B4-BE49-F238E27FC236}">
                <a16:creationId xmlns:a16="http://schemas.microsoft.com/office/drawing/2014/main" id="{B8847561-0CD5-754E-2348-438B08DF73F8}"/>
              </a:ext>
            </a:extLst>
          </p:cNvPr>
          <p:cNvSpPr/>
          <p:nvPr/>
        </p:nvSpPr>
        <p:spPr>
          <a:xfrm>
            <a:off x="0" y="0"/>
            <a:ext cx="14630400" cy="72310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BDECD3D3-340E-7323-2A77-D99A5EE16372}"/>
              </a:ext>
            </a:extLst>
          </p:cNvPr>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E9687EB-5E52-7950-8033-B463FA5549B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Tree>
    <p:extLst>
      <p:ext uri="{BB962C8B-B14F-4D97-AF65-F5344CB8AC3E}">
        <p14:creationId xmlns:p14="http://schemas.microsoft.com/office/powerpoint/2010/main" val="2784884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91440">
            <a:noAutofit/>
          </a:bodyPr>
          <a:lstStyle>
            <a:lvl1pPr>
              <a:defRPr sz="3000"/>
            </a:lvl1pPr>
          </a:lstStyle>
          <a:p>
            <a:r>
              <a:rPr lang="en-US"/>
              <a:t>Click To Edit Slide Title</a:t>
            </a:r>
          </a:p>
        </p:txBody>
      </p:sp>
      <p:sp>
        <p:nvSpPr>
          <p:cNvPr id="4" name="object 2">
            <a:extLst>
              <a:ext uri="{FF2B5EF4-FFF2-40B4-BE49-F238E27FC236}">
                <a16:creationId xmlns:a16="http://schemas.microsoft.com/office/drawing/2014/main" id="{29CB7604-41D7-C52B-91F1-8825BBA54CC8}"/>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15" name="Text Placeholder 14">
            <a:extLst>
              <a:ext uri="{FF2B5EF4-FFF2-40B4-BE49-F238E27FC236}">
                <a16:creationId xmlns:a16="http://schemas.microsoft.com/office/drawing/2014/main" id="{CA7C2C21-21DC-C1D3-2FC5-B4D312E26308}"/>
              </a:ext>
            </a:extLst>
          </p:cNvPr>
          <p:cNvSpPr>
            <a:spLocks noGrp="1"/>
          </p:cNvSpPr>
          <p:nvPr>
            <p:ph type="body" sz="quarter" idx="19" hasCustomPrompt="1"/>
          </p:nvPr>
        </p:nvSpPr>
        <p:spPr>
          <a:xfrm>
            <a:off x="503238" y="2036829"/>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1</a:t>
            </a:r>
          </a:p>
        </p:txBody>
      </p:sp>
      <p:sp>
        <p:nvSpPr>
          <p:cNvPr id="16" name="Text Placeholder 14">
            <a:extLst>
              <a:ext uri="{FF2B5EF4-FFF2-40B4-BE49-F238E27FC236}">
                <a16:creationId xmlns:a16="http://schemas.microsoft.com/office/drawing/2014/main" id="{D67C484B-16A7-DDBF-14F2-86FF1A28434E}"/>
              </a:ext>
            </a:extLst>
          </p:cNvPr>
          <p:cNvSpPr>
            <a:spLocks noGrp="1"/>
          </p:cNvSpPr>
          <p:nvPr>
            <p:ph type="body" sz="quarter" idx="20" hasCustomPrompt="1"/>
          </p:nvPr>
        </p:nvSpPr>
        <p:spPr>
          <a:xfrm>
            <a:off x="503238" y="2909795"/>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2</a:t>
            </a:r>
          </a:p>
        </p:txBody>
      </p:sp>
      <p:sp>
        <p:nvSpPr>
          <p:cNvPr id="17" name="Text Placeholder 14">
            <a:extLst>
              <a:ext uri="{FF2B5EF4-FFF2-40B4-BE49-F238E27FC236}">
                <a16:creationId xmlns:a16="http://schemas.microsoft.com/office/drawing/2014/main" id="{A7991BED-ABDA-00E6-FA19-59ECC9513C72}"/>
              </a:ext>
            </a:extLst>
          </p:cNvPr>
          <p:cNvSpPr>
            <a:spLocks noGrp="1"/>
          </p:cNvSpPr>
          <p:nvPr>
            <p:ph type="body" sz="quarter" idx="21" hasCustomPrompt="1"/>
          </p:nvPr>
        </p:nvSpPr>
        <p:spPr>
          <a:xfrm>
            <a:off x="503237" y="3782761"/>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3</a:t>
            </a:r>
          </a:p>
        </p:txBody>
      </p:sp>
      <p:sp>
        <p:nvSpPr>
          <p:cNvPr id="18" name="Text Placeholder 14">
            <a:extLst>
              <a:ext uri="{FF2B5EF4-FFF2-40B4-BE49-F238E27FC236}">
                <a16:creationId xmlns:a16="http://schemas.microsoft.com/office/drawing/2014/main" id="{EB9D5586-12D0-0617-0E83-18566F5F3D3D}"/>
              </a:ext>
            </a:extLst>
          </p:cNvPr>
          <p:cNvSpPr>
            <a:spLocks noGrp="1"/>
          </p:cNvSpPr>
          <p:nvPr>
            <p:ph type="body" sz="quarter" idx="22" hasCustomPrompt="1"/>
          </p:nvPr>
        </p:nvSpPr>
        <p:spPr>
          <a:xfrm>
            <a:off x="503237" y="4655727"/>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4</a:t>
            </a:r>
          </a:p>
        </p:txBody>
      </p:sp>
      <p:sp>
        <p:nvSpPr>
          <p:cNvPr id="19" name="Text Placeholder 14">
            <a:extLst>
              <a:ext uri="{FF2B5EF4-FFF2-40B4-BE49-F238E27FC236}">
                <a16:creationId xmlns:a16="http://schemas.microsoft.com/office/drawing/2014/main" id="{CF0DDFD5-43B7-F702-6963-ED560A9829AC}"/>
              </a:ext>
            </a:extLst>
          </p:cNvPr>
          <p:cNvSpPr>
            <a:spLocks noGrp="1"/>
          </p:cNvSpPr>
          <p:nvPr>
            <p:ph type="body" sz="quarter" idx="23" hasCustomPrompt="1"/>
          </p:nvPr>
        </p:nvSpPr>
        <p:spPr>
          <a:xfrm>
            <a:off x="503237" y="5528693"/>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5</a:t>
            </a:r>
          </a:p>
        </p:txBody>
      </p:sp>
      <p:sp>
        <p:nvSpPr>
          <p:cNvPr id="20" name="Text Placeholder 14">
            <a:extLst>
              <a:ext uri="{FF2B5EF4-FFF2-40B4-BE49-F238E27FC236}">
                <a16:creationId xmlns:a16="http://schemas.microsoft.com/office/drawing/2014/main" id="{80CEF86B-120C-0941-9E60-043E44E67644}"/>
              </a:ext>
            </a:extLst>
          </p:cNvPr>
          <p:cNvSpPr>
            <a:spLocks noGrp="1"/>
          </p:cNvSpPr>
          <p:nvPr>
            <p:ph type="body" sz="quarter" idx="24" hasCustomPrompt="1"/>
          </p:nvPr>
        </p:nvSpPr>
        <p:spPr>
          <a:xfrm>
            <a:off x="503237" y="6401657"/>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6</a:t>
            </a:r>
          </a:p>
        </p:txBody>
      </p:sp>
      <p:sp>
        <p:nvSpPr>
          <p:cNvPr id="21" name="Text Placeholder 14">
            <a:extLst>
              <a:ext uri="{FF2B5EF4-FFF2-40B4-BE49-F238E27FC236}">
                <a16:creationId xmlns:a16="http://schemas.microsoft.com/office/drawing/2014/main" id="{BE026C21-57F3-D6D8-15BF-C37F4D4FE587}"/>
              </a:ext>
            </a:extLst>
          </p:cNvPr>
          <p:cNvSpPr>
            <a:spLocks noGrp="1"/>
          </p:cNvSpPr>
          <p:nvPr>
            <p:ph type="body" sz="quarter" idx="25" hasCustomPrompt="1"/>
          </p:nvPr>
        </p:nvSpPr>
        <p:spPr>
          <a:xfrm>
            <a:off x="3494493" y="2036829"/>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22" name="Text Placeholder 14">
            <a:extLst>
              <a:ext uri="{FF2B5EF4-FFF2-40B4-BE49-F238E27FC236}">
                <a16:creationId xmlns:a16="http://schemas.microsoft.com/office/drawing/2014/main" id="{76A126D3-BDF5-3AEE-1652-826946CF5D50}"/>
              </a:ext>
            </a:extLst>
          </p:cNvPr>
          <p:cNvSpPr>
            <a:spLocks noGrp="1"/>
          </p:cNvSpPr>
          <p:nvPr>
            <p:ph type="body" sz="quarter" idx="26" hasCustomPrompt="1"/>
          </p:nvPr>
        </p:nvSpPr>
        <p:spPr>
          <a:xfrm>
            <a:off x="3494493" y="2909795"/>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23" name="Text Placeholder 14">
            <a:extLst>
              <a:ext uri="{FF2B5EF4-FFF2-40B4-BE49-F238E27FC236}">
                <a16:creationId xmlns:a16="http://schemas.microsoft.com/office/drawing/2014/main" id="{BBFF508D-A562-2556-E822-0712912C76D1}"/>
              </a:ext>
            </a:extLst>
          </p:cNvPr>
          <p:cNvSpPr>
            <a:spLocks noGrp="1"/>
          </p:cNvSpPr>
          <p:nvPr>
            <p:ph type="body" sz="quarter" idx="27" hasCustomPrompt="1"/>
          </p:nvPr>
        </p:nvSpPr>
        <p:spPr>
          <a:xfrm>
            <a:off x="3494492" y="3782761"/>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24" name="Text Placeholder 14">
            <a:extLst>
              <a:ext uri="{FF2B5EF4-FFF2-40B4-BE49-F238E27FC236}">
                <a16:creationId xmlns:a16="http://schemas.microsoft.com/office/drawing/2014/main" id="{9A7B486F-B636-3264-024E-F220C2E86F2D}"/>
              </a:ext>
            </a:extLst>
          </p:cNvPr>
          <p:cNvSpPr>
            <a:spLocks noGrp="1"/>
          </p:cNvSpPr>
          <p:nvPr>
            <p:ph type="body" sz="quarter" idx="28" hasCustomPrompt="1"/>
          </p:nvPr>
        </p:nvSpPr>
        <p:spPr>
          <a:xfrm>
            <a:off x="3494492" y="4655727"/>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25" name="Text Placeholder 14">
            <a:extLst>
              <a:ext uri="{FF2B5EF4-FFF2-40B4-BE49-F238E27FC236}">
                <a16:creationId xmlns:a16="http://schemas.microsoft.com/office/drawing/2014/main" id="{A85B539F-6478-15FE-15B6-DF8BF6110456}"/>
              </a:ext>
            </a:extLst>
          </p:cNvPr>
          <p:cNvSpPr>
            <a:spLocks noGrp="1"/>
          </p:cNvSpPr>
          <p:nvPr>
            <p:ph type="body" sz="quarter" idx="29" hasCustomPrompt="1"/>
          </p:nvPr>
        </p:nvSpPr>
        <p:spPr>
          <a:xfrm>
            <a:off x="3494492" y="5528693"/>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26" name="Text Placeholder 14">
            <a:extLst>
              <a:ext uri="{FF2B5EF4-FFF2-40B4-BE49-F238E27FC236}">
                <a16:creationId xmlns:a16="http://schemas.microsoft.com/office/drawing/2014/main" id="{58F8F0E5-9313-5F1C-EA96-805FDEBFAAEB}"/>
              </a:ext>
            </a:extLst>
          </p:cNvPr>
          <p:cNvSpPr>
            <a:spLocks noGrp="1"/>
          </p:cNvSpPr>
          <p:nvPr>
            <p:ph type="body" sz="quarter" idx="30" hasCustomPrompt="1"/>
          </p:nvPr>
        </p:nvSpPr>
        <p:spPr>
          <a:xfrm>
            <a:off x="3494492" y="6401657"/>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3" name="Slide Number Placeholder 5">
            <a:extLst>
              <a:ext uri="{FF2B5EF4-FFF2-40B4-BE49-F238E27FC236}">
                <a16:creationId xmlns:a16="http://schemas.microsoft.com/office/drawing/2014/main" id="{B56C1EBB-5DA5-BF02-BDC5-AA34C350313E}"/>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5" name="object 2">
            <a:extLst>
              <a:ext uri="{FF2B5EF4-FFF2-40B4-BE49-F238E27FC236}">
                <a16:creationId xmlns:a16="http://schemas.microsoft.com/office/drawing/2014/main" id="{6278EF38-2821-547B-513B-8BFE212313D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6" name="object 2">
            <a:extLst>
              <a:ext uri="{FF2B5EF4-FFF2-40B4-BE49-F238E27FC236}">
                <a16:creationId xmlns:a16="http://schemas.microsoft.com/office/drawing/2014/main" id="{EEC0B146-5A08-7FC6-C1C9-0FB5C3856826}"/>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7" name="object 2">
            <a:extLst>
              <a:ext uri="{FF2B5EF4-FFF2-40B4-BE49-F238E27FC236}">
                <a16:creationId xmlns:a16="http://schemas.microsoft.com/office/drawing/2014/main" id="{4034133E-28B2-EB73-2EC0-34499E9E4086}"/>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Tree>
    <p:extLst>
      <p:ext uri="{BB962C8B-B14F-4D97-AF65-F5344CB8AC3E}">
        <p14:creationId xmlns:p14="http://schemas.microsoft.com/office/powerpoint/2010/main" val="3375335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lain Content Slide">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A7477AD-DFD3-6E09-ADB5-2626AFF82BB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p:txBody>
          <a:bodyPr lIns="91440">
            <a:noAutofit/>
          </a:bodyPr>
          <a:lstStyle>
            <a:lvl1pPr>
              <a:defRPr sz="3000"/>
            </a:lvl1pPr>
          </a:lstStyle>
          <a:p>
            <a:r>
              <a:rPr lang="en-US"/>
              <a:t>Click To Edit Slide Title</a:t>
            </a:r>
          </a:p>
        </p:txBody>
      </p:sp>
      <p:sp>
        <p:nvSpPr>
          <p:cNvPr id="3" name="Content Placeholder 2"/>
          <p:cNvSpPr>
            <a:spLocks noGrp="1"/>
          </p:cNvSpPr>
          <p:nvPr>
            <p:ph idx="1"/>
          </p:nvPr>
        </p:nvSpPr>
        <p:spPr>
          <a:xfrm>
            <a:off x="503237" y="2652903"/>
            <a:ext cx="13623926" cy="4213507"/>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12" name="Text Placeholder 11">
            <a:extLst>
              <a:ext uri="{FF2B5EF4-FFF2-40B4-BE49-F238E27FC236}">
                <a16:creationId xmlns:a16="http://schemas.microsoft.com/office/drawing/2014/main" id="{B8E0690B-A650-10E2-4533-EBACCFF1E0E0}"/>
              </a:ext>
            </a:extLst>
          </p:cNvPr>
          <p:cNvSpPr>
            <a:spLocks noGrp="1"/>
          </p:cNvSpPr>
          <p:nvPr>
            <p:ph type="body" sz="quarter" idx="10"/>
          </p:nvPr>
        </p:nvSpPr>
        <p:spPr>
          <a:xfrm>
            <a:off x="503238" y="1960631"/>
            <a:ext cx="13623924" cy="596900"/>
          </a:xfrm>
        </p:spPr>
        <p:txBody>
          <a:bodyPr/>
          <a:lstStyle>
            <a:lvl1pPr marL="0" indent="0">
              <a:buNone/>
              <a:defRPr sz="2800"/>
            </a:lvl1pPr>
          </a:lstStyle>
          <a:p>
            <a:pPr lvl="0"/>
            <a:r>
              <a:rPr lang="en-US" altLang="ja-JP"/>
              <a:t>Click to edit Master text styles</a:t>
            </a:r>
          </a:p>
        </p:txBody>
      </p:sp>
      <p:sp>
        <p:nvSpPr>
          <p:cNvPr id="4" name="Slide Number Placeholder 5">
            <a:extLst>
              <a:ext uri="{FF2B5EF4-FFF2-40B4-BE49-F238E27FC236}">
                <a16:creationId xmlns:a16="http://schemas.microsoft.com/office/drawing/2014/main" id="{F2C4C05A-3048-8787-2847-1F300FCF8894}"/>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6" name="object 2">
            <a:extLst>
              <a:ext uri="{FF2B5EF4-FFF2-40B4-BE49-F238E27FC236}">
                <a16:creationId xmlns:a16="http://schemas.microsoft.com/office/drawing/2014/main" id="{9F02B1E1-7080-2BEB-26CC-4EF0B19BE258}"/>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7" name="object 2">
            <a:extLst>
              <a:ext uri="{FF2B5EF4-FFF2-40B4-BE49-F238E27FC236}">
                <a16:creationId xmlns:a16="http://schemas.microsoft.com/office/drawing/2014/main" id="{72191333-77DC-05B5-2B20-AE7845FD58FE}"/>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8" name="object 2">
            <a:extLst>
              <a:ext uri="{FF2B5EF4-FFF2-40B4-BE49-F238E27FC236}">
                <a16:creationId xmlns:a16="http://schemas.microsoft.com/office/drawing/2014/main" id="{327CB52D-4B73-49C5-8189-E3D8F262F22D}"/>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Tree>
    <p:extLst>
      <p:ext uri="{BB962C8B-B14F-4D97-AF65-F5344CB8AC3E}">
        <p14:creationId xmlns:p14="http://schemas.microsoft.com/office/powerpoint/2010/main" val="612416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lain Content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91440">
            <a:noAutofit/>
          </a:bodyPr>
          <a:lstStyle>
            <a:lvl1pPr>
              <a:defRPr sz="3000"/>
            </a:lvl1pPr>
          </a:lstStyle>
          <a:p>
            <a:r>
              <a:rPr lang="en-US"/>
              <a:t>Click To Edit Slide Title</a:t>
            </a:r>
          </a:p>
        </p:txBody>
      </p:sp>
      <p:sp>
        <p:nvSpPr>
          <p:cNvPr id="3" name="Content Placeholder 2"/>
          <p:cNvSpPr>
            <a:spLocks noGrp="1"/>
          </p:cNvSpPr>
          <p:nvPr>
            <p:ph idx="1"/>
          </p:nvPr>
        </p:nvSpPr>
        <p:spPr>
          <a:xfrm>
            <a:off x="503237" y="2652903"/>
            <a:ext cx="13623926" cy="4213507"/>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12" name="Text Placeholder 11">
            <a:extLst>
              <a:ext uri="{FF2B5EF4-FFF2-40B4-BE49-F238E27FC236}">
                <a16:creationId xmlns:a16="http://schemas.microsoft.com/office/drawing/2014/main" id="{B8E0690B-A650-10E2-4533-EBACCFF1E0E0}"/>
              </a:ext>
            </a:extLst>
          </p:cNvPr>
          <p:cNvSpPr>
            <a:spLocks noGrp="1"/>
          </p:cNvSpPr>
          <p:nvPr>
            <p:ph type="body" sz="quarter" idx="10"/>
          </p:nvPr>
        </p:nvSpPr>
        <p:spPr>
          <a:xfrm>
            <a:off x="503238" y="1960631"/>
            <a:ext cx="13623924" cy="596900"/>
          </a:xfrm>
        </p:spPr>
        <p:txBody>
          <a:bodyPr/>
          <a:lstStyle>
            <a:lvl1pPr marL="0" indent="0">
              <a:buNone/>
              <a:defRPr sz="2800"/>
            </a:lvl1pPr>
          </a:lstStyle>
          <a:p>
            <a:pPr lvl="0"/>
            <a:r>
              <a:rPr lang="en-US" altLang="ja-JP"/>
              <a:t>Click to edit Master text styles</a:t>
            </a:r>
          </a:p>
        </p:txBody>
      </p:sp>
      <p:sp>
        <p:nvSpPr>
          <p:cNvPr id="4" name="Slide Number Placeholder 5">
            <a:extLst>
              <a:ext uri="{FF2B5EF4-FFF2-40B4-BE49-F238E27FC236}">
                <a16:creationId xmlns:a16="http://schemas.microsoft.com/office/drawing/2014/main" id="{F2C4C05A-3048-8787-2847-1F300FCF8894}"/>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29531619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block Content Slide 1">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A7477AD-DFD3-6E09-ADB5-2626AFF82BB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p:txBody>
          <a:bodyPr lIns="91440">
            <a:noAutofit/>
          </a:bodyPr>
          <a:lstStyle>
            <a:lvl1pPr>
              <a:defRPr sz="3000"/>
            </a:lvl1pPr>
          </a:lstStyle>
          <a:p>
            <a:r>
              <a:rPr lang="en-US"/>
              <a:t>Click To Edit Slide Title</a:t>
            </a:r>
          </a:p>
        </p:txBody>
      </p:sp>
      <p:sp>
        <p:nvSpPr>
          <p:cNvPr id="3" name="Content Placeholder 2"/>
          <p:cNvSpPr>
            <a:spLocks noGrp="1"/>
          </p:cNvSpPr>
          <p:nvPr>
            <p:ph idx="1"/>
          </p:nvPr>
        </p:nvSpPr>
        <p:spPr>
          <a:xfrm>
            <a:off x="503237" y="2652903"/>
            <a:ext cx="6666189" cy="4213507"/>
          </a:xfrm>
        </p:spPr>
        <p:txBody>
          <a:bodyPr>
            <a:noAutofit/>
          </a:bodyPr>
          <a:lstStyle>
            <a:lvl1pPr marL="0" indent="0">
              <a:buNone/>
              <a:defRPr sz="1800"/>
            </a:lvl1pPr>
            <a:lvl2pPr marL="339725" indent="0">
              <a:buNone/>
              <a:defRPr sz="1800"/>
            </a:lvl2pPr>
            <a:lvl3pPr marL="688975" indent="0">
              <a:buNone/>
              <a:defRPr sz="1800"/>
            </a:lvl3pPr>
            <a:lvl4pPr marL="976312" indent="0">
              <a:buNone/>
              <a:defRPr sz="1800"/>
            </a:lvl4pPr>
            <a:lvl5pPr marL="1314450" indent="0">
              <a:buNone/>
              <a:defRPr sz="18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12" name="Text Placeholder 11">
            <a:extLst>
              <a:ext uri="{FF2B5EF4-FFF2-40B4-BE49-F238E27FC236}">
                <a16:creationId xmlns:a16="http://schemas.microsoft.com/office/drawing/2014/main" id="{B8E0690B-A650-10E2-4533-EBACCFF1E0E0}"/>
              </a:ext>
            </a:extLst>
          </p:cNvPr>
          <p:cNvSpPr>
            <a:spLocks noGrp="1"/>
          </p:cNvSpPr>
          <p:nvPr>
            <p:ph type="body" sz="quarter" idx="10"/>
          </p:nvPr>
        </p:nvSpPr>
        <p:spPr>
          <a:xfrm>
            <a:off x="503238" y="1960631"/>
            <a:ext cx="6666188" cy="596900"/>
          </a:xfrm>
        </p:spPr>
        <p:txBody>
          <a:bodyPr/>
          <a:lstStyle>
            <a:lvl1pPr marL="0" indent="0">
              <a:buNone/>
              <a:defRPr sz="2800">
                <a:solidFill>
                  <a:schemeClr val="tx1"/>
                </a:solidFill>
              </a:defRPr>
            </a:lvl1pPr>
          </a:lstStyle>
          <a:p>
            <a:pPr lvl="0"/>
            <a:r>
              <a:rPr lang="en-US" altLang="ja-JP"/>
              <a:t>Click to edit Master text styles</a:t>
            </a:r>
          </a:p>
        </p:txBody>
      </p:sp>
      <p:sp>
        <p:nvSpPr>
          <p:cNvPr id="8" name="Content Placeholder 2">
            <a:extLst>
              <a:ext uri="{FF2B5EF4-FFF2-40B4-BE49-F238E27FC236}">
                <a16:creationId xmlns:a16="http://schemas.microsoft.com/office/drawing/2014/main" id="{57FC8DC0-6478-538D-D5BB-1C7A5196457F}"/>
              </a:ext>
            </a:extLst>
          </p:cNvPr>
          <p:cNvSpPr>
            <a:spLocks noGrp="1"/>
          </p:cNvSpPr>
          <p:nvPr>
            <p:ph idx="11"/>
          </p:nvPr>
        </p:nvSpPr>
        <p:spPr>
          <a:xfrm>
            <a:off x="7460973" y="2652903"/>
            <a:ext cx="6666189" cy="4213507"/>
          </a:xfrm>
        </p:spPr>
        <p:txBody>
          <a:bodyPr>
            <a:noAutofit/>
          </a:bodyPr>
          <a:lstStyle>
            <a:lvl1pPr marL="0" indent="0">
              <a:buNone/>
              <a:defRPr sz="1800"/>
            </a:lvl1pPr>
            <a:lvl2pPr marL="339725" indent="0">
              <a:buNone/>
              <a:defRPr sz="1800"/>
            </a:lvl2pPr>
            <a:lvl3pPr marL="688975" indent="0">
              <a:buNone/>
              <a:defRPr sz="1800"/>
            </a:lvl3pPr>
            <a:lvl4pPr marL="976312" indent="0">
              <a:buNone/>
              <a:defRPr sz="1800"/>
            </a:lvl4pPr>
            <a:lvl5pPr marL="1314450" indent="0">
              <a:buNone/>
              <a:defRPr sz="18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9" name="Text Placeholder 11">
            <a:extLst>
              <a:ext uri="{FF2B5EF4-FFF2-40B4-BE49-F238E27FC236}">
                <a16:creationId xmlns:a16="http://schemas.microsoft.com/office/drawing/2014/main" id="{582A5401-52A2-8570-1E7F-12F6CAFEBEA5}"/>
              </a:ext>
            </a:extLst>
          </p:cNvPr>
          <p:cNvSpPr>
            <a:spLocks noGrp="1"/>
          </p:cNvSpPr>
          <p:nvPr>
            <p:ph type="body" sz="quarter" idx="12"/>
          </p:nvPr>
        </p:nvSpPr>
        <p:spPr>
          <a:xfrm>
            <a:off x="7460974" y="1960631"/>
            <a:ext cx="6666188" cy="596900"/>
          </a:xfrm>
        </p:spPr>
        <p:txBody>
          <a:bodyPr/>
          <a:lstStyle>
            <a:lvl1pPr marL="0" indent="0">
              <a:buNone/>
              <a:defRPr sz="2800"/>
            </a:lvl1pPr>
          </a:lstStyle>
          <a:p>
            <a:pPr lvl="0"/>
            <a:r>
              <a:rPr lang="en-US" altLang="ja-JP"/>
              <a:t>Click to edit Master text styles</a:t>
            </a:r>
          </a:p>
          <a:p>
            <a:pPr lvl="1"/>
            <a:r>
              <a:rPr lang="en-US" altLang="ja-JP"/>
              <a:t>Second level</a:t>
            </a:r>
          </a:p>
        </p:txBody>
      </p:sp>
      <p:sp>
        <p:nvSpPr>
          <p:cNvPr id="4" name="Slide Number Placeholder 5">
            <a:extLst>
              <a:ext uri="{FF2B5EF4-FFF2-40B4-BE49-F238E27FC236}">
                <a16:creationId xmlns:a16="http://schemas.microsoft.com/office/drawing/2014/main" id="{86B23157-C7C5-A8CF-164C-6F71BC03A263}"/>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6" name="object 2">
            <a:extLst>
              <a:ext uri="{FF2B5EF4-FFF2-40B4-BE49-F238E27FC236}">
                <a16:creationId xmlns:a16="http://schemas.microsoft.com/office/drawing/2014/main" id="{08FE73CA-1AC6-1291-800B-4CF62264B93F}"/>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7" name="object 2">
            <a:extLst>
              <a:ext uri="{FF2B5EF4-FFF2-40B4-BE49-F238E27FC236}">
                <a16:creationId xmlns:a16="http://schemas.microsoft.com/office/drawing/2014/main" id="{D81AAB2A-A776-99CA-523D-7A8AF94CA81B}"/>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10" name="object 2">
            <a:extLst>
              <a:ext uri="{FF2B5EF4-FFF2-40B4-BE49-F238E27FC236}">
                <a16:creationId xmlns:a16="http://schemas.microsoft.com/office/drawing/2014/main" id="{07F08177-BB9E-E447-F52B-E99F587D295F}"/>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Tree>
    <p:extLst>
      <p:ext uri="{BB962C8B-B14F-4D97-AF65-F5344CB8AC3E}">
        <p14:creationId xmlns:p14="http://schemas.microsoft.com/office/powerpoint/2010/main" val="2972196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ingle Block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68898" y="801451"/>
            <a:ext cx="8958263" cy="1016350"/>
          </a:xfrm>
        </p:spPr>
        <p:txBody>
          <a:bodyPr/>
          <a:lstStyle>
            <a:lvl1pPr>
              <a:defRPr/>
            </a:lvl1pPr>
          </a:lstStyle>
          <a:p>
            <a:r>
              <a:rPr lang="en-US"/>
              <a:t>Click To Edit Slide Title</a:t>
            </a:r>
          </a:p>
        </p:txBody>
      </p:sp>
      <p:sp>
        <p:nvSpPr>
          <p:cNvPr id="3" name="Content Placeholder 2"/>
          <p:cNvSpPr>
            <a:spLocks noGrp="1"/>
          </p:cNvSpPr>
          <p:nvPr>
            <p:ph idx="1"/>
          </p:nvPr>
        </p:nvSpPr>
        <p:spPr>
          <a:xfrm>
            <a:off x="5168899" y="2145118"/>
            <a:ext cx="8958263" cy="5170082"/>
          </a:xfrm>
        </p:spPr>
        <p:txBody>
          <a:bodyPr>
            <a:noAutofit/>
          </a:bodyPr>
          <a:lstStyle>
            <a:lvl1pPr marL="0" indent="0">
              <a:buNone/>
              <a:defRPr sz="1700"/>
            </a:lvl1pPr>
            <a:lvl2pPr marL="339725" indent="0">
              <a:buNone/>
              <a:defRPr sz="1700"/>
            </a:lvl2pPr>
            <a:lvl3pPr marL="688975" indent="0">
              <a:buNone/>
              <a:defRPr sz="1700"/>
            </a:lvl3pPr>
            <a:lvl4pPr marL="976312" indent="0">
              <a:buNone/>
              <a:defRPr sz="1700"/>
            </a:lvl4pPr>
            <a:lvl5pPr marL="1314450" indent="0">
              <a:buNone/>
              <a:defRPr sz="17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8" name="Picture Placeholder 6">
            <a:extLst>
              <a:ext uri="{FF2B5EF4-FFF2-40B4-BE49-F238E27FC236}">
                <a16:creationId xmlns:a16="http://schemas.microsoft.com/office/drawing/2014/main" id="{5FA95EFE-A82E-97DE-9182-57C867C5A487}"/>
              </a:ext>
            </a:extLst>
          </p:cNvPr>
          <p:cNvSpPr>
            <a:spLocks noGrp="1"/>
          </p:cNvSpPr>
          <p:nvPr>
            <p:ph type="pic" sz="quarter" idx="14"/>
          </p:nvPr>
        </p:nvSpPr>
        <p:spPr>
          <a:xfrm>
            <a:off x="-3" y="0"/>
            <a:ext cx="4914901" cy="8229600"/>
          </a:xfrm>
          <a:solidFill>
            <a:schemeClr val="bg1">
              <a:lumMod val="85000"/>
            </a:schemeClr>
          </a:solidFill>
        </p:spPr>
        <p:txBody>
          <a:bodyPr/>
          <a:lstStyle>
            <a:lvl1pPr>
              <a:defRPr/>
            </a:lvl1pPr>
          </a:lstStyle>
          <a:p>
            <a:r>
              <a:rPr lang="en-US" altLang="ja-JP"/>
              <a:t>Click icon to add picture</a:t>
            </a:r>
            <a:endParaRPr lang="en-US"/>
          </a:p>
        </p:txBody>
      </p:sp>
      <p:sp>
        <p:nvSpPr>
          <p:cNvPr id="4" name="Slide Number Placeholder 5">
            <a:extLst>
              <a:ext uri="{FF2B5EF4-FFF2-40B4-BE49-F238E27FC236}">
                <a16:creationId xmlns:a16="http://schemas.microsoft.com/office/drawing/2014/main" id="{7E74F657-CE88-2203-5F5D-65C0CCA67375}"/>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533163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ingle Block with Image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33640" y="1127200"/>
            <a:ext cx="5486400" cy="1017918"/>
          </a:xfrm>
        </p:spPr>
        <p:txBody>
          <a:bodyPr>
            <a:noAutofit/>
          </a:bodyPr>
          <a:lstStyle>
            <a:lvl1pPr>
              <a:defRPr sz="2800">
                <a:solidFill>
                  <a:schemeClr val="bg2">
                    <a:lumMod val="10000"/>
                  </a:schemeClr>
                </a:solidFill>
                <a:latin typeface="Arial" panose="020B0604020202020204" pitchFamily="34" charset="0"/>
                <a:cs typeface="Arial" panose="020B0604020202020204" pitchFamily="34" charset="0"/>
              </a:defRPr>
            </a:lvl1pPr>
          </a:lstStyle>
          <a:p>
            <a:r>
              <a:rPr lang="en-US"/>
              <a:t>Click To Edit Slide Subtitle</a:t>
            </a:r>
          </a:p>
        </p:txBody>
      </p:sp>
      <p:sp>
        <p:nvSpPr>
          <p:cNvPr id="3" name="Content Placeholder 2"/>
          <p:cNvSpPr>
            <a:spLocks noGrp="1"/>
          </p:cNvSpPr>
          <p:nvPr>
            <p:ph idx="1"/>
          </p:nvPr>
        </p:nvSpPr>
        <p:spPr>
          <a:xfrm>
            <a:off x="8633640" y="2305437"/>
            <a:ext cx="5567953" cy="4436069"/>
          </a:xfrm>
        </p:spPr>
        <p:txBody>
          <a:bodyPr>
            <a:noAutofit/>
          </a:bodyPr>
          <a:lstStyle>
            <a:lvl1pPr marL="0" indent="0">
              <a:buNone/>
              <a:defRPr sz="1700"/>
            </a:lvl1pPr>
            <a:lvl2pPr marL="339725" indent="0">
              <a:buNone/>
              <a:defRPr sz="1700"/>
            </a:lvl2pPr>
            <a:lvl3pPr marL="688975" indent="0">
              <a:buNone/>
              <a:defRPr sz="1700"/>
            </a:lvl3pPr>
            <a:lvl4pPr marL="976312" indent="0">
              <a:buNone/>
              <a:defRPr sz="1700"/>
            </a:lvl4pPr>
            <a:lvl5pPr marL="1314450" indent="0">
              <a:buNone/>
              <a:defRPr sz="17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6" name="Picture Placeholder 6">
            <a:extLst>
              <a:ext uri="{FF2B5EF4-FFF2-40B4-BE49-F238E27FC236}">
                <a16:creationId xmlns:a16="http://schemas.microsoft.com/office/drawing/2014/main" id="{5F5E3664-151B-7A7F-4F7C-2A507E6478CD}"/>
              </a:ext>
            </a:extLst>
          </p:cNvPr>
          <p:cNvSpPr>
            <a:spLocks noGrp="1"/>
          </p:cNvSpPr>
          <p:nvPr>
            <p:ph type="pic" sz="quarter" idx="20"/>
          </p:nvPr>
        </p:nvSpPr>
        <p:spPr>
          <a:xfrm>
            <a:off x="4914898" y="0"/>
            <a:ext cx="3378201" cy="8229600"/>
          </a:xfrm>
          <a:solidFill>
            <a:schemeClr val="bg1">
              <a:lumMod val="85000"/>
            </a:schemeClr>
          </a:solidFill>
        </p:spPr>
        <p:txBody>
          <a:bodyPr/>
          <a:lstStyle>
            <a:lvl1pPr>
              <a:defRPr/>
            </a:lvl1pPr>
          </a:lstStyle>
          <a:p>
            <a:r>
              <a:rPr lang="en-US" altLang="ja-JP"/>
              <a:t>Click icon to add picture</a:t>
            </a:r>
            <a:endParaRPr lang="en-US"/>
          </a:p>
        </p:txBody>
      </p:sp>
      <p:sp>
        <p:nvSpPr>
          <p:cNvPr id="7" name="Rectangle 6">
            <a:extLst>
              <a:ext uri="{FF2B5EF4-FFF2-40B4-BE49-F238E27FC236}">
                <a16:creationId xmlns:a16="http://schemas.microsoft.com/office/drawing/2014/main" id="{B2CEC826-D1F7-EA99-352F-49B6565DAE2C}"/>
              </a:ext>
            </a:extLst>
          </p:cNvPr>
          <p:cNvSpPr/>
          <p:nvPr/>
        </p:nvSpPr>
        <p:spPr>
          <a:xfrm>
            <a:off x="0" y="0"/>
            <a:ext cx="4914898"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00F2A52D-6982-1DF0-3FA0-210C5B9B838B}"/>
              </a:ext>
            </a:extLst>
          </p:cNvPr>
          <p:cNvSpPr>
            <a:spLocks noGrp="1"/>
          </p:cNvSpPr>
          <p:nvPr>
            <p:ph type="body" sz="quarter" idx="19" hasCustomPrompt="1"/>
          </p:nvPr>
        </p:nvSpPr>
        <p:spPr>
          <a:xfrm>
            <a:off x="382588" y="2502858"/>
            <a:ext cx="3540125" cy="2179637"/>
          </a:xfrm>
        </p:spPr>
        <p:txBody>
          <a:bodyPr/>
          <a:lstStyle>
            <a:lvl1pPr marL="0" indent="0">
              <a:buNone/>
              <a:defRPr sz="3000">
                <a:solidFill>
                  <a:schemeClr val="bg1"/>
                </a:solidFill>
                <a:latin typeface="+mj-lt"/>
              </a:defRPr>
            </a:lvl1pPr>
            <a:lvl2pPr>
              <a:defRPr sz="4000">
                <a:solidFill>
                  <a:schemeClr val="bg1"/>
                </a:solidFill>
                <a:latin typeface="+mj-lt"/>
              </a:defRPr>
            </a:lvl2pPr>
            <a:lvl3pPr>
              <a:defRPr sz="4000">
                <a:solidFill>
                  <a:schemeClr val="bg1"/>
                </a:solidFill>
                <a:latin typeface="+mj-lt"/>
              </a:defRPr>
            </a:lvl3pPr>
            <a:lvl4pPr>
              <a:defRPr sz="4000">
                <a:solidFill>
                  <a:schemeClr val="bg1"/>
                </a:solidFill>
                <a:latin typeface="+mj-lt"/>
              </a:defRPr>
            </a:lvl4pPr>
            <a:lvl5pPr>
              <a:defRPr>
                <a:latin typeface="+mj-lt"/>
              </a:defRPr>
            </a:lvl5pPr>
          </a:lstStyle>
          <a:p>
            <a:pPr lvl="0"/>
            <a:r>
              <a:rPr lang="en-US"/>
              <a:t>Click To Edit Slide Title</a:t>
            </a:r>
          </a:p>
        </p:txBody>
      </p:sp>
      <p:sp>
        <p:nvSpPr>
          <p:cNvPr id="4" name="Slide Number Placeholder 5">
            <a:extLst>
              <a:ext uri="{FF2B5EF4-FFF2-40B4-BE49-F238E27FC236}">
                <a16:creationId xmlns:a16="http://schemas.microsoft.com/office/drawing/2014/main" id="{7C6F681F-0D2D-8334-C08A-5E22FD0B78BE}"/>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
        <p:nvSpPr>
          <p:cNvPr id="5" name="Rectangle 4">
            <a:extLst>
              <a:ext uri="{FF2B5EF4-FFF2-40B4-BE49-F238E27FC236}">
                <a16:creationId xmlns:a16="http://schemas.microsoft.com/office/drawing/2014/main" id="{E7A80914-A36F-2E1B-7EA3-A5ECAC70819B}"/>
              </a:ext>
            </a:extLst>
          </p:cNvPr>
          <p:cNvSpPr/>
          <p:nvPr/>
        </p:nvSpPr>
        <p:spPr>
          <a:xfrm>
            <a:off x="0" y="0"/>
            <a:ext cx="4914898"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4">
            <a:extLst>
              <a:ext uri="{FF2B5EF4-FFF2-40B4-BE49-F238E27FC236}">
                <a16:creationId xmlns:a16="http://schemas.microsoft.com/office/drawing/2014/main" id="{4A039814-B8B1-3562-C964-663E0D0AB2EC}"/>
              </a:ext>
            </a:extLst>
          </p:cNvPr>
          <p:cNvSpPr/>
          <p:nvPr/>
        </p:nvSpPr>
        <p:spPr>
          <a:xfrm>
            <a:off x="0" y="0"/>
            <a:ext cx="4914898"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F680E00-F89C-D4FD-7568-311AD7B2FEE6}"/>
              </a:ext>
            </a:extLst>
          </p:cNvPr>
          <p:cNvSpPr/>
          <p:nvPr/>
        </p:nvSpPr>
        <p:spPr>
          <a:xfrm>
            <a:off x="0" y="0"/>
            <a:ext cx="4914898"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4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Single Block with Image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33640" y="1127200"/>
            <a:ext cx="5486400" cy="1017918"/>
          </a:xfrm>
        </p:spPr>
        <p:txBody>
          <a:bodyPr>
            <a:noAutofit/>
          </a:bodyPr>
          <a:lstStyle>
            <a:lvl1pPr>
              <a:defRPr sz="2800">
                <a:solidFill>
                  <a:schemeClr val="bg2">
                    <a:lumMod val="10000"/>
                  </a:schemeClr>
                </a:solidFill>
                <a:latin typeface="Arial" panose="020B0604020202020204" pitchFamily="34" charset="0"/>
                <a:cs typeface="Arial" panose="020B0604020202020204" pitchFamily="34" charset="0"/>
              </a:defRPr>
            </a:lvl1pPr>
          </a:lstStyle>
          <a:p>
            <a:r>
              <a:rPr lang="en-US"/>
              <a:t>Click To Edit Slide Subtitle</a:t>
            </a:r>
          </a:p>
        </p:txBody>
      </p:sp>
      <p:sp>
        <p:nvSpPr>
          <p:cNvPr id="3" name="Content Placeholder 2"/>
          <p:cNvSpPr>
            <a:spLocks noGrp="1"/>
          </p:cNvSpPr>
          <p:nvPr>
            <p:ph idx="1"/>
          </p:nvPr>
        </p:nvSpPr>
        <p:spPr>
          <a:xfrm>
            <a:off x="8633640" y="2305437"/>
            <a:ext cx="5567953" cy="4436069"/>
          </a:xfrm>
        </p:spPr>
        <p:txBody>
          <a:bodyPr>
            <a:noAutofit/>
          </a:bodyPr>
          <a:lstStyle>
            <a:lvl1pPr marL="0" indent="0">
              <a:buNone/>
              <a:defRPr sz="1700"/>
            </a:lvl1pPr>
            <a:lvl2pPr marL="339725" indent="0">
              <a:buNone/>
              <a:defRPr sz="1700"/>
            </a:lvl2pPr>
            <a:lvl3pPr marL="688975" indent="0">
              <a:buNone/>
              <a:defRPr sz="1700"/>
            </a:lvl3pPr>
            <a:lvl4pPr marL="976312" indent="0">
              <a:buNone/>
              <a:defRPr sz="1700"/>
            </a:lvl4pPr>
            <a:lvl5pPr marL="1314450" indent="0">
              <a:buNone/>
              <a:defRPr sz="17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6" name="Picture Placeholder 6">
            <a:extLst>
              <a:ext uri="{FF2B5EF4-FFF2-40B4-BE49-F238E27FC236}">
                <a16:creationId xmlns:a16="http://schemas.microsoft.com/office/drawing/2014/main" id="{5F5E3664-151B-7A7F-4F7C-2A507E6478CD}"/>
              </a:ext>
            </a:extLst>
          </p:cNvPr>
          <p:cNvSpPr>
            <a:spLocks noGrp="1"/>
          </p:cNvSpPr>
          <p:nvPr>
            <p:ph type="pic" sz="quarter" idx="20"/>
          </p:nvPr>
        </p:nvSpPr>
        <p:spPr>
          <a:xfrm>
            <a:off x="4914898" y="0"/>
            <a:ext cx="3378201" cy="8229600"/>
          </a:xfrm>
          <a:solidFill>
            <a:schemeClr val="bg1">
              <a:lumMod val="85000"/>
            </a:schemeClr>
          </a:solidFill>
        </p:spPr>
        <p:txBody>
          <a:bodyPr/>
          <a:lstStyle>
            <a:lvl1pPr>
              <a:defRPr/>
            </a:lvl1pPr>
          </a:lstStyle>
          <a:p>
            <a:r>
              <a:rPr lang="en-US" altLang="ja-JP"/>
              <a:t>Click icon to add picture</a:t>
            </a:r>
            <a:endParaRPr lang="en-US"/>
          </a:p>
        </p:txBody>
      </p:sp>
      <p:sp>
        <p:nvSpPr>
          <p:cNvPr id="7" name="Rectangle 6">
            <a:extLst>
              <a:ext uri="{FF2B5EF4-FFF2-40B4-BE49-F238E27FC236}">
                <a16:creationId xmlns:a16="http://schemas.microsoft.com/office/drawing/2014/main" id="{B2CEC826-D1F7-EA99-352F-49B6565DAE2C}"/>
              </a:ext>
            </a:extLst>
          </p:cNvPr>
          <p:cNvSpPr/>
          <p:nvPr/>
        </p:nvSpPr>
        <p:spPr>
          <a:xfrm>
            <a:off x="0" y="0"/>
            <a:ext cx="4914898" cy="822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00F2A52D-6982-1DF0-3FA0-210C5B9B838B}"/>
              </a:ext>
            </a:extLst>
          </p:cNvPr>
          <p:cNvSpPr>
            <a:spLocks noGrp="1"/>
          </p:cNvSpPr>
          <p:nvPr>
            <p:ph type="body" sz="quarter" idx="19" hasCustomPrompt="1"/>
          </p:nvPr>
        </p:nvSpPr>
        <p:spPr>
          <a:xfrm>
            <a:off x="382588" y="2502858"/>
            <a:ext cx="3540125" cy="2179637"/>
          </a:xfrm>
        </p:spPr>
        <p:txBody>
          <a:bodyPr/>
          <a:lstStyle>
            <a:lvl1pPr marL="0" indent="0">
              <a:buNone/>
              <a:defRPr sz="3000">
                <a:solidFill>
                  <a:schemeClr val="bg1"/>
                </a:solidFill>
                <a:latin typeface="+mj-lt"/>
              </a:defRPr>
            </a:lvl1pPr>
            <a:lvl2pPr>
              <a:defRPr sz="4000">
                <a:solidFill>
                  <a:schemeClr val="bg1"/>
                </a:solidFill>
                <a:latin typeface="+mj-lt"/>
              </a:defRPr>
            </a:lvl2pPr>
            <a:lvl3pPr>
              <a:defRPr sz="4000">
                <a:solidFill>
                  <a:schemeClr val="bg1"/>
                </a:solidFill>
                <a:latin typeface="+mj-lt"/>
              </a:defRPr>
            </a:lvl3pPr>
            <a:lvl4pPr>
              <a:defRPr sz="4000">
                <a:solidFill>
                  <a:schemeClr val="bg1"/>
                </a:solidFill>
                <a:latin typeface="+mj-lt"/>
              </a:defRPr>
            </a:lvl4pPr>
            <a:lvl5pPr>
              <a:defRPr>
                <a:latin typeface="+mj-lt"/>
              </a:defRPr>
            </a:lvl5pPr>
          </a:lstStyle>
          <a:p>
            <a:pPr lvl="0"/>
            <a:r>
              <a:rPr lang="en-US"/>
              <a:t>Click To Edit Slide Title</a:t>
            </a:r>
          </a:p>
        </p:txBody>
      </p:sp>
      <p:sp>
        <p:nvSpPr>
          <p:cNvPr id="4" name="Slide Number Placeholder 5">
            <a:extLst>
              <a:ext uri="{FF2B5EF4-FFF2-40B4-BE49-F238E27FC236}">
                <a16:creationId xmlns:a16="http://schemas.microsoft.com/office/drawing/2014/main" id="{7C6F681F-0D2D-8334-C08A-5E22FD0B78BE}"/>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
        <p:nvSpPr>
          <p:cNvPr id="5" name="Rectangle 4">
            <a:extLst>
              <a:ext uri="{FF2B5EF4-FFF2-40B4-BE49-F238E27FC236}">
                <a16:creationId xmlns:a16="http://schemas.microsoft.com/office/drawing/2014/main" id="{E387C6F3-D770-87A0-F494-3E0B85036BC3}"/>
              </a:ext>
            </a:extLst>
          </p:cNvPr>
          <p:cNvSpPr/>
          <p:nvPr/>
        </p:nvSpPr>
        <p:spPr>
          <a:xfrm>
            <a:off x="0" y="0"/>
            <a:ext cx="4914898" cy="822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4">
            <a:extLst>
              <a:ext uri="{FF2B5EF4-FFF2-40B4-BE49-F238E27FC236}">
                <a16:creationId xmlns:a16="http://schemas.microsoft.com/office/drawing/2014/main" id="{C256A457-B90E-4778-DD2B-90BE7637A212}"/>
              </a:ext>
            </a:extLst>
          </p:cNvPr>
          <p:cNvSpPr/>
          <p:nvPr/>
        </p:nvSpPr>
        <p:spPr>
          <a:xfrm>
            <a:off x="0" y="0"/>
            <a:ext cx="4914898" cy="822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98028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branded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5FC2D6-258E-2A4C-99EE-17BDF6F362B5}"/>
              </a:ext>
            </a:extLst>
          </p:cNvPr>
          <p:cNvSpPr/>
          <p:nvPr/>
        </p:nvSpPr>
        <p:spPr bwMode="auto">
          <a:xfrm>
            <a:off x="-18169" y="0"/>
            <a:ext cx="14630380" cy="8229600"/>
          </a:xfrm>
          <a:prstGeom prst="rect">
            <a:avLst/>
          </a:prstGeom>
          <a:solidFill>
            <a:schemeClr val="accent2"/>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pic>
        <p:nvPicPr>
          <p:cNvPr id="7" name="Picture 6">
            <a:extLst>
              <a:ext uri="{FF2B5EF4-FFF2-40B4-BE49-F238E27FC236}">
                <a16:creationId xmlns:a16="http://schemas.microsoft.com/office/drawing/2014/main" id="{6DC6D24F-3F63-5BDF-85A3-4AE929F7544C}"/>
              </a:ext>
            </a:extLst>
          </p:cNvPr>
          <p:cNvPicPr>
            <a:picLocks noChangeAspect="1"/>
          </p:cNvPicPr>
          <p:nvPr/>
        </p:nvPicPr>
        <p:blipFill>
          <a:blip r:embed="rId2"/>
          <a:srcRect/>
          <a:stretch/>
        </p:blipFill>
        <p:spPr>
          <a:xfrm>
            <a:off x="-18168" y="2275119"/>
            <a:ext cx="14630380" cy="3670207"/>
          </a:xfrm>
          <a:prstGeom prst="rect">
            <a:avLst/>
          </a:prstGeom>
        </p:spPr>
      </p:pic>
      <p:sp>
        <p:nvSpPr>
          <p:cNvPr id="4" name="TextBox 3">
            <a:extLst>
              <a:ext uri="{FF2B5EF4-FFF2-40B4-BE49-F238E27FC236}">
                <a16:creationId xmlns:a16="http://schemas.microsoft.com/office/drawing/2014/main" id="{44D9FEA5-9836-9524-A302-D1D4F2E9659B}"/>
              </a:ext>
            </a:extLst>
          </p:cNvPr>
          <p:cNvSpPr txBox="1"/>
          <p:nvPr/>
        </p:nvSpPr>
        <p:spPr>
          <a:xfrm>
            <a:off x="7315201" y="6302865"/>
            <a:ext cx="7315210" cy="538609"/>
          </a:xfrm>
          <a:prstGeom prst="rect">
            <a:avLst/>
          </a:prstGeom>
          <a:noFill/>
        </p:spPr>
        <p:txBody>
          <a:bodyPr wrap="square">
            <a:spAutoFit/>
          </a:bodyPr>
          <a:lstStyle/>
          <a:p>
            <a:r>
              <a:rPr lang="en-US">
                <a:solidFill>
                  <a:schemeClr val="bg1"/>
                </a:solidFill>
              </a:rPr>
              <a:t>NI is now part of Emerson.</a:t>
            </a:r>
          </a:p>
        </p:txBody>
      </p:sp>
      <p:sp>
        <p:nvSpPr>
          <p:cNvPr id="6" name="Slide Number Placeholder 5">
            <a:extLst>
              <a:ext uri="{FF2B5EF4-FFF2-40B4-BE49-F238E27FC236}">
                <a16:creationId xmlns:a16="http://schemas.microsoft.com/office/drawing/2014/main" id="{60450ED1-DB5B-ABCC-5F7C-40C47AA2A744}"/>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
        <p:nvSpPr>
          <p:cNvPr id="2" name="Rectangle 1">
            <a:extLst>
              <a:ext uri="{FF2B5EF4-FFF2-40B4-BE49-F238E27FC236}">
                <a16:creationId xmlns:a16="http://schemas.microsoft.com/office/drawing/2014/main" id="{7D128FE4-269E-606F-B220-E2EB2564DA90}"/>
              </a:ext>
            </a:extLst>
          </p:cNvPr>
          <p:cNvSpPr/>
          <p:nvPr/>
        </p:nvSpPr>
        <p:spPr bwMode="auto">
          <a:xfrm>
            <a:off x="-18169" y="0"/>
            <a:ext cx="14630380" cy="8229600"/>
          </a:xfrm>
          <a:prstGeom prst="rect">
            <a:avLst/>
          </a:prstGeom>
          <a:solidFill>
            <a:schemeClr val="accent2"/>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pic>
        <p:nvPicPr>
          <p:cNvPr id="5" name="Picture 4">
            <a:extLst>
              <a:ext uri="{FF2B5EF4-FFF2-40B4-BE49-F238E27FC236}">
                <a16:creationId xmlns:a16="http://schemas.microsoft.com/office/drawing/2014/main" id="{299CFFE6-E3DC-D35E-BC05-9ADF501B05FB}"/>
              </a:ext>
            </a:extLst>
          </p:cNvPr>
          <p:cNvPicPr>
            <a:picLocks noChangeAspect="1"/>
          </p:cNvPicPr>
          <p:nvPr/>
        </p:nvPicPr>
        <p:blipFill>
          <a:blip r:embed="rId2"/>
          <a:srcRect/>
          <a:stretch/>
        </p:blipFill>
        <p:spPr>
          <a:xfrm>
            <a:off x="-18168" y="2275119"/>
            <a:ext cx="14630380" cy="3670207"/>
          </a:xfrm>
          <a:prstGeom prst="rect">
            <a:avLst/>
          </a:prstGeom>
        </p:spPr>
      </p:pic>
      <p:sp>
        <p:nvSpPr>
          <p:cNvPr id="8" name="TextBox 7">
            <a:extLst>
              <a:ext uri="{FF2B5EF4-FFF2-40B4-BE49-F238E27FC236}">
                <a16:creationId xmlns:a16="http://schemas.microsoft.com/office/drawing/2014/main" id="{6545DCDC-0606-C560-8B41-3B1F823CE529}"/>
              </a:ext>
            </a:extLst>
          </p:cNvPr>
          <p:cNvSpPr txBox="1"/>
          <p:nvPr/>
        </p:nvSpPr>
        <p:spPr>
          <a:xfrm>
            <a:off x="7315201" y="6302865"/>
            <a:ext cx="7315210" cy="538609"/>
          </a:xfrm>
          <a:prstGeom prst="rect">
            <a:avLst/>
          </a:prstGeom>
          <a:noFill/>
        </p:spPr>
        <p:txBody>
          <a:bodyPr wrap="square">
            <a:spAutoFit/>
          </a:bodyPr>
          <a:lstStyle/>
          <a:p>
            <a:r>
              <a:rPr lang="en-US">
                <a:solidFill>
                  <a:schemeClr val="bg1"/>
                </a:solidFill>
              </a:rPr>
              <a:t>NI is now part of Emerson.</a:t>
            </a:r>
          </a:p>
        </p:txBody>
      </p:sp>
      <p:sp>
        <p:nvSpPr>
          <p:cNvPr id="9" name="Rectangle 1">
            <a:extLst>
              <a:ext uri="{FF2B5EF4-FFF2-40B4-BE49-F238E27FC236}">
                <a16:creationId xmlns:a16="http://schemas.microsoft.com/office/drawing/2014/main" id="{FE758A22-D79E-6F8E-2BD9-CCD202FC4928}"/>
              </a:ext>
            </a:extLst>
          </p:cNvPr>
          <p:cNvSpPr/>
          <p:nvPr/>
        </p:nvSpPr>
        <p:spPr bwMode="auto">
          <a:xfrm>
            <a:off x="-18169" y="0"/>
            <a:ext cx="14630380" cy="8229600"/>
          </a:xfrm>
          <a:prstGeom prst="rect">
            <a:avLst/>
          </a:prstGeom>
          <a:solidFill>
            <a:schemeClr val="accent2"/>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pic>
        <p:nvPicPr>
          <p:cNvPr id="10" name="Picture 4">
            <a:extLst>
              <a:ext uri="{FF2B5EF4-FFF2-40B4-BE49-F238E27FC236}">
                <a16:creationId xmlns:a16="http://schemas.microsoft.com/office/drawing/2014/main" id="{22EB1C1B-9DF9-B386-11E2-623F40C40481}"/>
              </a:ext>
            </a:extLst>
          </p:cNvPr>
          <p:cNvPicPr>
            <a:picLocks noChangeAspect="1"/>
          </p:cNvPicPr>
          <p:nvPr/>
        </p:nvPicPr>
        <p:blipFill>
          <a:blip r:embed="rId2"/>
          <a:srcRect/>
          <a:stretch/>
        </p:blipFill>
        <p:spPr>
          <a:xfrm>
            <a:off x="-18168" y="2275119"/>
            <a:ext cx="14630380" cy="3670207"/>
          </a:xfrm>
          <a:prstGeom prst="rect">
            <a:avLst/>
          </a:prstGeom>
        </p:spPr>
      </p:pic>
      <p:sp>
        <p:nvSpPr>
          <p:cNvPr id="11" name="TextBox 7">
            <a:extLst>
              <a:ext uri="{FF2B5EF4-FFF2-40B4-BE49-F238E27FC236}">
                <a16:creationId xmlns:a16="http://schemas.microsoft.com/office/drawing/2014/main" id="{3CE5040F-321B-F2C7-8154-7DDABED27E6A}"/>
              </a:ext>
            </a:extLst>
          </p:cNvPr>
          <p:cNvSpPr txBox="1"/>
          <p:nvPr/>
        </p:nvSpPr>
        <p:spPr>
          <a:xfrm>
            <a:off x="7315201" y="6302865"/>
            <a:ext cx="7315210" cy="538609"/>
          </a:xfrm>
          <a:prstGeom prst="rect">
            <a:avLst/>
          </a:prstGeom>
          <a:noFill/>
        </p:spPr>
        <p:txBody>
          <a:bodyPr wrap="square">
            <a:spAutoFit/>
          </a:bodyPr>
          <a:lstStyle/>
          <a:p>
            <a:r>
              <a:rPr lang="en-US">
                <a:solidFill>
                  <a:schemeClr val="bg1"/>
                </a:solidFill>
              </a:rPr>
              <a:t>NI is now part of Emerson.</a:t>
            </a:r>
          </a:p>
        </p:txBody>
      </p:sp>
      <p:sp>
        <p:nvSpPr>
          <p:cNvPr id="12" name="Rectangle 1">
            <a:extLst>
              <a:ext uri="{FF2B5EF4-FFF2-40B4-BE49-F238E27FC236}">
                <a16:creationId xmlns:a16="http://schemas.microsoft.com/office/drawing/2014/main" id="{894A7E31-D26E-B361-F78C-209EB6722AE1}"/>
              </a:ext>
            </a:extLst>
          </p:cNvPr>
          <p:cNvSpPr/>
          <p:nvPr/>
        </p:nvSpPr>
        <p:spPr bwMode="auto">
          <a:xfrm>
            <a:off x="-18169" y="0"/>
            <a:ext cx="14630380" cy="8229600"/>
          </a:xfrm>
          <a:prstGeom prst="rect">
            <a:avLst/>
          </a:prstGeom>
          <a:solidFill>
            <a:schemeClr val="accent2"/>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pic>
        <p:nvPicPr>
          <p:cNvPr id="13" name="Picture 4">
            <a:extLst>
              <a:ext uri="{FF2B5EF4-FFF2-40B4-BE49-F238E27FC236}">
                <a16:creationId xmlns:a16="http://schemas.microsoft.com/office/drawing/2014/main" id="{FB484202-5BC9-F92D-A271-C9CE929E8155}"/>
              </a:ext>
            </a:extLst>
          </p:cNvPr>
          <p:cNvPicPr>
            <a:picLocks noChangeAspect="1"/>
          </p:cNvPicPr>
          <p:nvPr/>
        </p:nvPicPr>
        <p:blipFill>
          <a:blip r:embed="rId2"/>
          <a:srcRect/>
          <a:stretch/>
        </p:blipFill>
        <p:spPr>
          <a:xfrm>
            <a:off x="-18168" y="2275119"/>
            <a:ext cx="14630380" cy="3670207"/>
          </a:xfrm>
          <a:prstGeom prst="rect">
            <a:avLst/>
          </a:prstGeom>
        </p:spPr>
      </p:pic>
      <p:sp>
        <p:nvSpPr>
          <p:cNvPr id="14" name="TextBox 13">
            <a:extLst>
              <a:ext uri="{FF2B5EF4-FFF2-40B4-BE49-F238E27FC236}">
                <a16:creationId xmlns:a16="http://schemas.microsoft.com/office/drawing/2014/main" id="{570A42B4-2BF5-79E3-34E7-3B86B5B14AB9}"/>
              </a:ext>
            </a:extLst>
          </p:cNvPr>
          <p:cNvSpPr txBox="1"/>
          <p:nvPr/>
        </p:nvSpPr>
        <p:spPr>
          <a:xfrm>
            <a:off x="7315201" y="6302865"/>
            <a:ext cx="7315210" cy="538609"/>
          </a:xfrm>
          <a:prstGeom prst="rect">
            <a:avLst/>
          </a:prstGeom>
          <a:noFill/>
        </p:spPr>
        <p:txBody>
          <a:bodyPr wrap="square">
            <a:spAutoFit/>
          </a:bodyPr>
          <a:lstStyle/>
          <a:p>
            <a:r>
              <a:rPr lang="en-US">
                <a:solidFill>
                  <a:schemeClr val="bg1"/>
                </a:solidFill>
              </a:rPr>
              <a:t>NI is now part of Emerson.</a:t>
            </a:r>
          </a:p>
        </p:txBody>
      </p:sp>
    </p:spTree>
    <p:extLst>
      <p:ext uri="{BB962C8B-B14F-4D97-AF65-F5344CB8AC3E}">
        <p14:creationId xmlns:p14="http://schemas.microsoft.com/office/powerpoint/2010/main" val="481689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lain Content Slide 3">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91440">
            <a:noAutofit/>
          </a:bodyPr>
          <a:lstStyle>
            <a:lvl1pPr>
              <a:defRPr sz="3000"/>
            </a:lvl1pPr>
          </a:lstStyle>
          <a:p>
            <a:r>
              <a:rPr lang="en-US"/>
              <a:t>Click To Edit Slide Title</a:t>
            </a:r>
          </a:p>
        </p:txBody>
      </p:sp>
      <p:sp>
        <p:nvSpPr>
          <p:cNvPr id="3" name="Content Placeholder 2"/>
          <p:cNvSpPr>
            <a:spLocks noGrp="1"/>
          </p:cNvSpPr>
          <p:nvPr>
            <p:ph idx="1"/>
          </p:nvPr>
        </p:nvSpPr>
        <p:spPr>
          <a:xfrm>
            <a:off x="503237" y="2652903"/>
            <a:ext cx="13623926" cy="4213507"/>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12" name="Text Placeholder 11">
            <a:extLst>
              <a:ext uri="{FF2B5EF4-FFF2-40B4-BE49-F238E27FC236}">
                <a16:creationId xmlns:a16="http://schemas.microsoft.com/office/drawing/2014/main" id="{B8E0690B-A650-10E2-4533-EBACCFF1E0E0}"/>
              </a:ext>
            </a:extLst>
          </p:cNvPr>
          <p:cNvSpPr>
            <a:spLocks noGrp="1"/>
          </p:cNvSpPr>
          <p:nvPr>
            <p:ph type="body" sz="quarter" idx="10"/>
          </p:nvPr>
        </p:nvSpPr>
        <p:spPr>
          <a:xfrm>
            <a:off x="503238" y="1960631"/>
            <a:ext cx="13623924" cy="596900"/>
          </a:xfrm>
        </p:spPr>
        <p:txBody>
          <a:bodyPr/>
          <a:lstStyle>
            <a:lvl1pPr marL="0" indent="0">
              <a:buNone/>
              <a:defRPr sz="2800"/>
            </a:lvl1pPr>
          </a:lstStyle>
          <a:p>
            <a:pPr lvl="0"/>
            <a:r>
              <a:rPr lang="en-US" altLang="ja-JP"/>
              <a:t>Click to edit Master text styles</a:t>
            </a:r>
          </a:p>
        </p:txBody>
      </p:sp>
      <p:sp>
        <p:nvSpPr>
          <p:cNvPr id="4" name="Slide Number Placeholder 5">
            <a:extLst>
              <a:ext uri="{FF2B5EF4-FFF2-40B4-BE49-F238E27FC236}">
                <a16:creationId xmlns:a16="http://schemas.microsoft.com/office/drawing/2014/main" id="{0AF8B6F9-70E2-DC92-6A96-A82D7F4A631F}"/>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3498600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lain Content Slide 4">
    <p:spTree>
      <p:nvGrpSpPr>
        <p:cNvPr id="1" name=""/>
        <p:cNvGrpSpPr/>
        <p:nvPr/>
      </p:nvGrpSpPr>
      <p:grpSpPr>
        <a:xfrm>
          <a:off x="0" y="0"/>
          <a:ext cx="0" cy="0"/>
          <a:chOff x="0" y="0"/>
          <a:chExt cx="0" cy="0"/>
        </a:xfrm>
      </p:grpSpPr>
      <p:sp>
        <p:nvSpPr>
          <p:cNvPr id="3" name="Content Placeholder 2"/>
          <p:cNvSpPr>
            <a:spLocks noGrp="1"/>
          </p:cNvSpPr>
          <p:nvPr>
            <p:ph idx="1"/>
          </p:nvPr>
        </p:nvSpPr>
        <p:spPr>
          <a:xfrm>
            <a:off x="503237" y="1960631"/>
            <a:ext cx="13623926" cy="5247691"/>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2" name="Title 1"/>
          <p:cNvSpPr>
            <a:spLocks noGrp="1"/>
          </p:cNvSpPr>
          <p:nvPr>
            <p:ph type="title" hasCustomPrompt="1"/>
          </p:nvPr>
        </p:nvSpPr>
        <p:spPr/>
        <p:txBody>
          <a:bodyPr lIns="91440">
            <a:noAutofit/>
          </a:bodyPr>
          <a:lstStyle>
            <a:lvl1pPr>
              <a:defRPr sz="3000"/>
            </a:lvl1pPr>
          </a:lstStyle>
          <a:p>
            <a:r>
              <a:rPr lang="en-US"/>
              <a:t>Click To Edit Slide Title</a:t>
            </a:r>
          </a:p>
        </p:txBody>
      </p:sp>
      <p:sp>
        <p:nvSpPr>
          <p:cNvPr id="4" name="Slide Number Placeholder 5">
            <a:extLst>
              <a:ext uri="{FF2B5EF4-FFF2-40B4-BE49-F238E27FC236}">
                <a16:creationId xmlns:a16="http://schemas.microsoft.com/office/drawing/2014/main" id="{C15D3A71-7794-FE21-D1CE-74B73F6431D2}"/>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132188922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 Column With Subheads ">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F7C280F-A550-5B4E-3602-72F37960F70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19" name="Text Placeholder 13"/>
          <p:cNvSpPr>
            <a:spLocks noGrp="1"/>
          </p:cNvSpPr>
          <p:nvPr>
            <p:ph type="body" sz="quarter" idx="15" hasCustomPrompt="1"/>
          </p:nvPr>
        </p:nvSpPr>
        <p:spPr>
          <a:xfrm>
            <a:off x="886010" y="2298700"/>
            <a:ext cx="5908487" cy="762000"/>
          </a:xfrm>
        </p:spPr>
        <p:txBody>
          <a:bodyPr anchor="b">
            <a:noAutofit/>
          </a:bodyPr>
          <a:lstStyle>
            <a:lvl1pPr marL="0" indent="0">
              <a:buNone/>
              <a:defRPr sz="2800" b="0">
                <a:solidFill>
                  <a:schemeClr val="tx1"/>
                </a:solidFill>
              </a:defRPr>
            </a:lvl1pPr>
          </a:lstStyle>
          <a:p>
            <a:pPr lvl="0"/>
            <a:r>
              <a:rPr lang="en-US"/>
              <a:t>Click to edit text</a:t>
            </a:r>
          </a:p>
        </p:txBody>
      </p:sp>
      <p:sp>
        <p:nvSpPr>
          <p:cNvPr id="20" name="Text Placeholder 13"/>
          <p:cNvSpPr>
            <a:spLocks noGrp="1"/>
          </p:cNvSpPr>
          <p:nvPr>
            <p:ph type="body" sz="quarter" idx="16" hasCustomPrompt="1"/>
          </p:nvPr>
        </p:nvSpPr>
        <p:spPr>
          <a:xfrm>
            <a:off x="7740505" y="2298700"/>
            <a:ext cx="6369195" cy="762000"/>
          </a:xfrm>
        </p:spPr>
        <p:txBody>
          <a:bodyPr anchor="b">
            <a:noAutofit/>
          </a:bodyPr>
          <a:lstStyle>
            <a:lvl1pPr marL="0" indent="0">
              <a:buNone/>
              <a:defRPr sz="2800" b="0">
                <a:solidFill>
                  <a:schemeClr val="tx1"/>
                </a:solidFill>
              </a:defRPr>
            </a:lvl1pPr>
          </a:lstStyle>
          <a:p>
            <a:pPr lvl="0"/>
            <a:r>
              <a:rPr lang="en-US"/>
              <a:t>Click to edit text</a:t>
            </a:r>
          </a:p>
        </p:txBody>
      </p:sp>
      <p:sp>
        <p:nvSpPr>
          <p:cNvPr id="21" name="Content Placeholder 16"/>
          <p:cNvSpPr>
            <a:spLocks noGrp="1"/>
          </p:cNvSpPr>
          <p:nvPr>
            <p:ph sz="quarter" idx="17"/>
          </p:nvPr>
        </p:nvSpPr>
        <p:spPr>
          <a:xfrm>
            <a:off x="886010" y="3230815"/>
            <a:ext cx="5908489"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22" name="Content Placeholder 16"/>
          <p:cNvSpPr>
            <a:spLocks noGrp="1"/>
          </p:cNvSpPr>
          <p:nvPr>
            <p:ph sz="quarter" idx="18"/>
          </p:nvPr>
        </p:nvSpPr>
        <p:spPr>
          <a:xfrm>
            <a:off x="7740505" y="3230815"/>
            <a:ext cx="6369192"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11842E2-D7BE-65D5-63F4-9548CA8AE0C1}"/>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6" name="Slide Number Placeholder 5">
            <a:extLst>
              <a:ext uri="{FF2B5EF4-FFF2-40B4-BE49-F238E27FC236}">
                <a16:creationId xmlns:a16="http://schemas.microsoft.com/office/drawing/2014/main" id="{578FD829-7BA5-3C6D-763D-59772F850633}"/>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7" name="object 2">
            <a:extLst>
              <a:ext uri="{FF2B5EF4-FFF2-40B4-BE49-F238E27FC236}">
                <a16:creationId xmlns:a16="http://schemas.microsoft.com/office/drawing/2014/main" id="{D38E9841-81CD-7234-48A7-BF489BBBF82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cxnSp>
        <p:nvCxnSpPr>
          <p:cNvPr id="8" name="Straight Connector 7">
            <a:extLst>
              <a:ext uri="{FF2B5EF4-FFF2-40B4-BE49-F238E27FC236}">
                <a16:creationId xmlns:a16="http://schemas.microsoft.com/office/drawing/2014/main" id="{DEFE476F-0492-E294-D741-AEFB876AEBFA}"/>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1BDF671B-DAEC-5CE5-EB6F-5772B46867DD}"/>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10" name="object 2">
            <a:extLst>
              <a:ext uri="{FF2B5EF4-FFF2-40B4-BE49-F238E27FC236}">
                <a16:creationId xmlns:a16="http://schemas.microsoft.com/office/drawing/2014/main" id="{D064B37F-9384-1AB5-EEAC-F3FD26350609}"/>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cxnSp>
        <p:nvCxnSpPr>
          <p:cNvPr id="11" name="Straight Connector 7">
            <a:extLst>
              <a:ext uri="{FF2B5EF4-FFF2-40B4-BE49-F238E27FC236}">
                <a16:creationId xmlns:a16="http://schemas.microsoft.com/office/drawing/2014/main" id="{50FD5904-B217-54B9-E1BE-3725679B4584}"/>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12" name="Straight Connector 8">
            <a:extLst>
              <a:ext uri="{FF2B5EF4-FFF2-40B4-BE49-F238E27FC236}">
                <a16:creationId xmlns:a16="http://schemas.microsoft.com/office/drawing/2014/main" id="{BC561BF8-2D8A-9959-9ACB-64FDC20A7586}"/>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13" name="object 2">
            <a:extLst>
              <a:ext uri="{FF2B5EF4-FFF2-40B4-BE49-F238E27FC236}">
                <a16:creationId xmlns:a16="http://schemas.microsoft.com/office/drawing/2014/main" id="{AE5DD450-0C01-4A36-2495-D86688EEB5D3}"/>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cxnSp>
        <p:nvCxnSpPr>
          <p:cNvPr id="14" name="Straight Connector 13">
            <a:extLst>
              <a:ext uri="{FF2B5EF4-FFF2-40B4-BE49-F238E27FC236}">
                <a16:creationId xmlns:a16="http://schemas.microsoft.com/office/drawing/2014/main" id="{7D27B283-DB49-89D0-39BA-2D6AE7F4998A}"/>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78ED39D4-497B-CE93-D90E-B627C7FDCC8F}"/>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3562940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2 Column With Subheads ">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F7C280F-A550-5B4E-3602-72F37960F70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21" name="Content Placeholder 16"/>
          <p:cNvSpPr>
            <a:spLocks noGrp="1"/>
          </p:cNvSpPr>
          <p:nvPr>
            <p:ph sz="quarter" idx="17"/>
          </p:nvPr>
        </p:nvSpPr>
        <p:spPr>
          <a:xfrm>
            <a:off x="886010" y="2298701"/>
            <a:ext cx="5908489" cy="4000500"/>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22" name="Content Placeholder 16"/>
          <p:cNvSpPr>
            <a:spLocks noGrp="1"/>
          </p:cNvSpPr>
          <p:nvPr>
            <p:ph sz="quarter" idx="18"/>
          </p:nvPr>
        </p:nvSpPr>
        <p:spPr>
          <a:xfrm>
            <a:off x="7740505" y="2298701"/>
            <a:ext cx="6369192" cy="4000500"/>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11842E2-D7BE-65D5-63F4-9548CA8AE0C1}"/>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6" name="Slide Number Placeholder 5">
            <a:extLst>
              <a:ext uri="{FF2B5EF4-FFF2-40B4-BE49-F238E27FC236}">
                <a16:creationId xmlns:a16="http://schemas.microsoft.com/office/drawing/2014/main" id="{578FD829-7BA5-3C6D-763D-59772F850633}"/>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7" name="object 2">
            <a:extLst>
              <a:ext uri="{FF2B5EF4-FFF2-40B4-BE49-F238E27FC236}">
                <a16:creationId xmlns:a16="http://schemas.microsoft.com/office/drawing/2014/main" id="{D9BC5E6D-A862-CF3B-7E0F-039314A6EDD8}"/>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cxnSp>
        <p:nvCxnSpPr>
          <p:cNvPr id="8" name="Straight Connector 7">
            <a:extLst>
              <a:ext uri="{FF2B5EF4-FFF2-40B4-BE49-F238E27FC236}">
                <a16:creationId xmlns:a16="http://schemas.microsoft.com/office/drawing/2014/main" id="{2254F0C0-B21D-F700-EF66-69A5E04C445D}"/>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30FE965C-636C-F0C8-C43A-78AB63831F41}"/>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10" name="object 2">
            <a:extLst>
              <a:ext uri="{FF2B5EF4-FFF2-40B4-BE49-F238E27FC236}">
                <a16:creationId xmlns:a16="http://schemas.microsoft.com/office/drawing/2014/main" id="{C97BE283-02FF-EC31-B927-BF5C1806FE12}"/>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cxnSp>
        <p:nvCxnSpPr>
          <p:cNvPr id="11" name="Straight Connector 7">
            <a:extLst>
              <a:ext uri="{FF2B5EF4-FFF2-40B4-BE49-F238E27FC236}">
                <a16:creationId xmlns:a16="http://schemas.microsoft.com/office/drawing/2014/main" id="{B2010817-0333-57D8-25FC-C96876210AFB}"/>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12" name="Straight Connector 8">
            <a:extLst>
              <a:ext uri="{FF2B5EF4-FFF2-40B4-BE49-F238E27FC236}">
                <a16:creationId xmlns:a16="http://schemas.microsoft.com/office/drawing/2014/main" id="{1BC328DF-A087-76E2-26BA-87B3EB575EB7}"/>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13" name="object 2">
            <a:extLst>
              <a:ext uri="{FF2B5EF4-FFF2-40B4-BE49-F238E27FC236}">
                <a16:creationId xmlns:a16="http://schemas.microsoft.com/office/drawing/2014/main" id="{7CBED2E7-0C4E-9DD9-EB5E-AEA51AC2B75D}"/>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cxnSp>
        <p:nvCxnSpPr>
          <p:cNvPr id="14" name="Straight Connector 7">
            <a:extLst>
              <a:ext uri="{FF2B5EF4-FFF2-40B4-BE49-F238E27FC236}">
                <a16:creationId xmlns:a16="http://schemas.microsoft.com/office/drawing/2014/main" id="{6D60320E-2304-14A5-7B3D-1B62B51959F6}"/>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15" name="Straight Connector 8">
            <a:extLst>
              <a:ext uri="{FF2B5EF4-FFF2-40B4-BE49-F238E27FC236}">
                <a16:creationId xmlns:a16="http://schemas.microsoft.com/office/drawing/2014/main" id="{0561099C-EB54-2A78-D078-9CA76FCE1F7A}"/>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35131084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2 Column With Subhead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19" name="Text Placeholder 13"/>
          <p:cNvSpPr>
            <a:spLocks noGrp="1"/>
          </p:cNvSpPr>
          <p:nvPr>
            <p:ph type="body" sz="quarter" idx="15" hasCustomPrompt="1"/>
          </p:nvPr>
        </p:nvSpPr>
        <p:spPr>
          <a:xfrm>
            <a:off x="886010" y="2298700"/>
            <a:ext cx="5908487" cy="762000"/>
          </a:xfrm>
        </p:spPr>
        <p:txBody>
          <a:bodyPr anchor="b">
            <a:noAutofit/>
          </a:bodyPr>
          <a:lstStyle>
            <a:lvl1pPr marL="0" indent="0">
              <a:buNone/>
              <a:defRPr sz="2800" b="0">
                <a:solidFill>
                  <a:schemeClr val="tx1"/>
                </a:solidFill>
              </a:defRPr>
            </a:lvl1pPr>
          </a:lstStyle>
          <a:p>
            <a:pPr lvl="0"/>
            <a:r>
              <a:rPr lang="en-US"/>
              <a:t>Click to edit text</a:t>
            </a:r>
          </a:p>
        </p:txBody>
      </p:sp>
      <p:sp>
        <p:nvSpPr>
          <p:cNvPr id="20" name="Text Placeholder 13"/>
          <p:cNvSpPr>
            <a:spLocks noGrp="1"/>
          </p:cNvSpPr>
          <p:nvPr>
            <p:ph type="body" sz="quarter" idx="16" hasCustomPrompt="1"/>
          </p:nvPr>
        </p:nvSpPr>
        <p:spPr>
          <a:xfrm>
            <a:off x="7740505" y="2298700"/>
            <a:ext cx="6369195" cy="762000"/>
          </a:xfrm>
        </p:spPr>
        <p:txBody>
          <a:bodyPr anchor="b">
            <a:noAutofit/>
          </a:bodyPr>
          <a:lstStyle>
            <a:lvl1pPr marL="0" indent="0">
              <a:buNone/>
              <a:defRPr sz="2800" b="0">
                <a:solidFill>
                  <a:schemeClr val="tx1"/>
                </a:solidFill>
              </a:defRPr>
            </a:lvl1pPr>
          </a:lstStyle>
          <a:p>
            <a:pPr lvl="0"/>
            <a:r>
              <a:rPr lang="en-US"/>
              <a:t>Click to edit text</a:t>
            </a:r>
          </a:p>
        </p:txBody>
      </p:sp>
      <p:sp>
        <p:nvSpPr>
          <p:cNvPr id="21" name="Content Placeholder 16"/>
          <p:cNvSpPr>
            <a:spLocks noGrp="1"/>
          </p:cNvSpPr>
          <p:nvPr>
            <p:ph sz="quarter" idx="17"/>
          </p:nvPr>
        </p:nvSpPr>
        <p:spPr>
          <a:xfrm>
            <a:off x="886010" y="3230815"/>
            <a:ext cx="5908489"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22" name="Content Placeholder 16"/>
          <p:cNvSpPr>
            <a:spLocks noGrp="1"/>
          </p:cNvSpPr>
          <p:nvPr>
            <p:ph sz="quarter" idx="18"/>
          </p:nvPr>
        </p:nvSpPr>
        <p:spPr>
          <a:xfrm>
            <a:off x="7740505" y="3230815"/>
            <a:ext cx="6369192"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11842E2-D7BE-65D5-63F4-9548CA8AE0C1}"/>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6" name="Slide Number Placeholder 5">
            <a:extLst>
              <a:ext uri="{FF2B5EF4-FFF2-40B4-BE49-F238E27FC236}">
                <a16:creationId xmlns:a16="http://schemas.microsoft.com/office/drawing/2014/main" id="{578FD829-7BA5-3C6D-763D-59772F850633}"/>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cxnSp>
        <p:nvCxnSpPr>
          <p:cNvPr id="3" name="Straight Connector 2">
            <a:extLst>
              <a:ext uri="{FF2B5EF4-FFF2-40B4-BE49-F238E27FC236}">
                <a16:creationId xmlns:a16="http://schemas.microsoft.com/office/drawing/2014/main" id="{F62F0601-810D-6181-7D36-316FF09E88BA}"/>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89CBA58F-A393-6E1D-C471-E60B536F9F07}"/>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8" name="Straight Connector 2">
            <a:extLst>
              <a:ext uri="{FF2B5EF4-FFF2-40B4-BE49-F238E27FC236}">
                <a16:creationId xmlns:a16="http://schemas.microsoft.com/office/drawing/2014/main" id="{B895882A-E239-16F8-CA59-09589573934F}"/>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9" name="Straight Connector 6">
            <a:extLst>
              <a:ext uri="{FF2B5EF4-FFF2-40B4-BE49-F238E27FC236}">
                <a16:creationId xmlns:a16="http://schemas.microsoft.com/office/drawing/2014/main" id="{9E1F1421-D158-DB23-1FA3-F5D17A91C131}"/>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4266926320"/>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_2 Column With Subhead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21" name="Content Placeholder 16"/>
          <p:cNvSpPr>
            <a:spLocks noGrp="1"/>
          </p:cNvSpPr>
          <p:nvPr>
            <p:ph sz="quarter" idx="17"/>
          </p:nvPr>
        </p:nvSpPr>
        <p:spPr>
          <a:xfrm>
            <a:off x="886010" y="2298701"/>
            <a:ext cx="5908489" cy="4000500"/>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22" name="Content Placeholder 16"/>
          <p:cNvSpPr>
            <a:spLocks noGrp="1"/>
          </p:cNvSpPr>
          <p:nvPr>
            <p:ph sz="quarter" idx="18"/>
          </p:nvPr>
        </p:nvSpPr>
        <p:spPr>
          <a:xfrm>
            <a:off x="7740505" y="2298701"/>
            <a:ext cx="6369192" cy="4000500"/>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11842E2-D7BE-65D5-63F4-9548CA8AE0C1}"/>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6" name="Slide Number Placeholder 5">
            <a:extLst>
              <a:ext uri="{FF2B5EF4-FFF2-40B4-BE49-F238E27FC236}">
                <a16:creationId xmlns:a16="http://schemas.microsoft.com/office/drawing/2014/main" id="{578FD829-7BA5-3C6D-763D-59772F850633}"/>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cxnSp>
        <p:nvCxnSpPr>
          <p:cNvPr id="3" name="Straight Connector 2">
            <a:extLst>
              <a:ext uri="{FF2B5EF4-FFF2-40B4-BE49-F238E27FC236}">
                <a16:creationId xmlns:a16="http://schemas.microsoft.com/office/drawing/2014/main" id="{D073F946-1CE6-E3A6-5B97-428B7714FE75}"/>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BE82FEF6-08CB-23AC-0FBD-9C6E3E7F46B4}"/>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8" name="Straight Connector 2">
            <a:extLst>
              <a:ext uri="{FF2B5EF4-FFF2-40B4-BE49-F238E27FC236}">
                <a16:creationId xmlns:a16="http://schemas.microsoft.com/office/drawing/2014/main" id="{C8B8799D-ED46-A464-2C70-8CA98A9C91C8}"/>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9" name="Straight Connector 6">
            <a:extLst>
              <a:ext uri="{FF2B5EF4-FFF2-40B4-BE49-F238E27FC236}">
                <a16:creationId xmlns:a16="http://schemas.microsoft.com/office/drawing/2014/main" id="{960E7BF8-D567-6CB2-F917-AB76BFA0EFCB}"/>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833633009"/>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With Subheads 2">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F7C280F-A550-5B4E-3602-72F37960F70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19" name="Text Placeholder 13"/>
          <p:cNvSpPr>
            <a:spLocks noGrp="1"/>
          </p:cNvSpPr>
          <p:nvPr>
            <p:ph type="body" sz="quarter" idx="15" hasCustomPrompt="1"/>
          </p:nvPr>
        </p:nvSpPr>
        <p:spPr>
          <a:xfrm>
            <a:off x="886011" y="2298700"/>
            <a:ext cx="3771490" cy="762000"/>
          </a:xfrm>
        </p:spPr>
        <p:txBody>
          <a:bodyPr anchor="b">
            <a:noAutofit/>
          </a:bodyPr>
          <a:lstStyle>
            <a:lvl1pPr marL="0" indent="0">
              <a:lnSpc>
                <a:spcPct val="85000"/>
              </a:lnSpc>
              <a:buNone/>
              <a:defRPr sz="2600" b="0">
                <a:solidFill>
                  <a:schemeClr val="tx1"/>
                </a:solidFill>
              </a:defRPr>
            </a:lvl1pPr>
          </a:lstStyle>
          <a:p>
            <a:pPr lvl="0"/>
            <a:r>
              <a:rPr lang="en-US"/>
              <a:t>Click to edit text</a:t>
            </a:r>
          </a:p>
        </p:txBody>
      </p:sp>
      <p:sp>
        <p:nvSpPr>
          <p:cNvPr id="20" name="Text Placeholder 13"/>
          <p:cNvSpPr>
            <a:spLocks noGrp="1"/>
          </p:cNvSpPr>
          <p:nvPr>
            <p:ph type="body" sz="quarter" idx="16" hasCustomPrompt="1"/>
          </p:nvPr>
        </p:nvSpPr>
        <p:spPr>
          <a:xfrm>
            <a:off x="5425146" y="2298700"/>
            <a:ext cx="3771491" cy="762000"/>
          </a:xfrm>
        </p:spPr>
        <p:txBody>
          <a:bodyPr anchor="b">
            <a:noAutofit/>
          </a:bodyPr>
          <a:lstStyle>
            <a:lvl1pPr marL="0" indent="0">
              <a:lnSpc>
                <a:spcPct val="85000"/>
              </a:lnSpc>
              <a:buNone/>
              <a:defRPr sz="2600" b="0">
                <a:solidFill>
                  <a:schemeClr val="tx1"/>
                </a:solidFill>
              </a:defRPr>
            </a:lvl1pPr>
          </a:lstStyle>
          <a:p>
            <a:pPr lvl="0"/>
            <a:r>
              <a:rPr lang="en-US"/>
              <a:t>Click to edit text</a:t>
            </a:r>
          </a:p>
        </p:txBody>
      </p:sp>
      <p:sp>
        <p:nvSpPr>
          <p:cNvPr id="21" name="Content Placeholder 16"/>
          <p:cNvSpPr>
            <a:spLocks noGrp="1"/>
          </p:cNvSpPr>
          <p:nvPr>
            <p:ph sz="quarter" idx="17"/>
          </p:nvPr>
        </p:nvSpPr>
        <p:spPr>
          <a:xfrm>
            <a:off x="886011" y="3230815"/>
            <a:ext cx="3771490"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22" name="Content Placeholder 16"/>
          <p:cNvSpPr>
            <a:spLocks noGrp="1"/>
          </p:cNvSpPr>
          <p:nvPr>
            <p:ph sz="quarter" idx="18"/>
          </p:nvPr>
        </p:nvSpPr>
        <p:spPr>
          <a:xfrm>
            <a:off x="5425146" y="3230815"/>
            <a:ext cx="3771487"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67BB201C-481A-0938-9DB5-D0C110A33E15}"/>
              </a:ext>
            </a:extLst>
          </p:cNvPr>
          <p:cNvCxnSpPr>
            <a:cxnSpLocks/>
          </p:cNvCxnSpPr>
          <p:nvPr/>
        </p:nvCxnSpPr>
        <p:spPr bwMode="auto">
          <a:xfrm>
            <a:off x="5041323"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95429DB8-28BE-3F8C-CCED-A9CFC8697C81}"/>
              </a:ext>
            </a:extLst>
          </p:cNvPr>
          <p:cNvCxnSpPr>
            <a:cxnSpLocks/>
          </p:cNvCxnSpPr>
          <p:nvPr/>
        </p:nvCxnSpPr>
        <p:spPr bwMode="auto">
          <a:xfrm>
            <a:off x="958512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10" name="Text Placeholder 13">
            <a:extLst>
              <a:ext uri="{FF2B5EF4-FFF2-40B4-BE49-F238E27FC236}">
                <a16:creationId xmlns:a16="http://schemas.microsoft.com/office/drawing/2014/main" id="{7F7AAA09-1185-7F6B-0EB9-01E5747EB070}"/>
              </a:ext>
            </a:extLst>
          </p:cNvPr>
          <p:cNvSpPr>
            <a:spLocks noGrp="1"/>
          </p:cNvSpPr>
          <p:nvPr>
            <p:ph type="body" sz="quarter" idx="20" hasCustomPrompt="1"/>
          </p:nvPr>
        </p:nvSpPr>
        <p:spPr>
          <a:xfrm>
            <a:off x="9968942" y="2300767"/>
            <a:ext cx="3771491" cy="762000"/>
          </a:xfrm>
        </p:spPr>
        <p:txBody>
          <a:bodyPr anchor="b">
            <a:noAutofit/>
          </a:bodyPr>
          <a:lstStyle>
            <a:lvl1pPr marL="0" indent="0">
              <a:lnSpc>
                <a:spcPct val="85000"/>
              </a:lnSpc>
              <a:buNone/>
              <a:defRPr sz="2600" b="0">
                <a:solidFill>
                  <a:schemeClr val="tx1"/>
                </a:solidFill>
              </a:defRPr>
            </a:lvl1pPr>
          </a:lstStyle>
          <a:p>
            <a:pPr lvl="0"/>
            <a:r>
              <a:rPr lang="en-US"/>
              <a:t>Click to edit text</a:t>
            </a:r>
          </a:p>
        </p:txBody>
      </p:sp>
      <p:sp>
        <p:nvSpPr>
          <p:cNvPr id="11" name="Content Placeholder 16">
            <a:extLst>
              <a:ext uri="{FF2B5EF4-FFF2-40B4-BE49-F238E27FC236}">
                <a16:creationId xmlns:a16="http://schemas.microsoft.com/office/drawing/2014/main" id="{514F11C7-C221-F797-F5B3-84BD44C358BD}"/>
              </a:ext>
            </a:extLst>
          </p:cNvPr>
          <p:cNvSpPr>
            <a:spLocks noGrp="1"/>
          </p:cNvSpPr>
          <p:nvPr>
            <p:ph sz="quarter" idx="21"/>
          </p:nvPr>
        </p:nvSpPr>
        <p:spPr>
          <a:xfrm>
            <a:off x="9968942" y="3230814"/>
            <a:ext cx="3771487"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Slide Number Placeholder 5">
            <a:extLst>
              <a:ext uri="{FF2B5EF4-FFF2-40B4-BE49-F238E27FC236}">
                <a16:creationId xmlns:a16="http://schemas.microsoft.com/office/drawing/2014/main" id="{30B3B5F0-7DA3-0644-2322-57C95423A7B9}"/>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6" name="object 2">
            <a:extLst>
              <a:ext uri="{FF2B5EF4-FFF2-40B4-BE49-F238E27FC236}">
                <a16:creationId xmlns:a16="http://schemas.microsoft.com/office/drawing/2014/main" id="{CE10235D-801E-3061-9DEA-77E07AE1884E}"/>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cxnSp>
        <p:nvCxnSpPr>
          <p:cNvPr id="9" name="Straight Connector 8">
            <a:extLst>
              <a:ext uri="{FF2B5EF4-FFF2-40B4-BE49-F238E27FC236}">
                <a16:creationId xmlns:a16="http://schemas.microsoft.com/office/drawing/2014/main" id="{B875482B-F1E3-5C73-0DC5-0C1A6F99A5DA}"/>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2418506F-6EFB-DB23-A206-9C85238CCB12}"/>
              </a:ext>
            </a:extLst>
          </p:cNvPr>
          <p:cNvCxnSpPr>
            <a:cxnSpLocks/>
          </p:cNvCxnSpPr>
          <p:nvPr/>
        </p:nvCxnSpPr>
        <p:spPr bwMode="auto">
          <a:xfrm>
            <a:off x="5041323"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F1266DD8-8990-317B-2A02-8AC1210A57CD}"/>
              </a:ext>
            </a:extLst>
          </p:cNvPr>
          <p:cNvCxnSpPr>
            <a:cxnSpLocks/>
          </p:cNvCxnSpPr>
          <p:nvPr/>
        </p:nvCxnSpPr>
        <p:spPr bwMode="auto">
          <a:xfrm>
            <a:off x="958512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14" name="object 2">
            <a:extLst>
              <a:ext uri="{FF2B5EF4-FFF2-40B4-BE49-F238E27FC236}">
                <a16:creationId xmlns:a16="http://schemas.microsoft.com/office/drawing/2014/main" id="{5FD9EA7B-46C8-2D46-5D45-15EB0EE07E8B}"/>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cxnSp>
        <p:nvCxnSpPr>
          <p:cNvPr id="15" name="Straight Connector 8">
            <a:extLst>
              <a:ext uri="{FF2B5EF4-FFF2-40B4-BE49-F238E27FC236}">
                <a16:creationId xmlns:a16="http://schemas.microsoft.com/office/drawing/2014/main" id="{F7110873-734B-50EA-558B-130DB029F67C}"/>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16" name="Straight Connector 11">
            <a:extLst>
              <a:ext uri="{FF2B5EF4-FFF2-40B4-BE49-F238E27FC236}">
                <a16:creationId xmlns:a16="http://schemas.microsoft.com/office/drawing/2014/main" id="{31770670-7261-332B-1E08-EB971771E136}"/>
              </a:ext>
            </a:extLst>
          </p:cNvPr>
          <p:cNvCxnSpPr>
            <a:cxnSpLocks/>
          </p:cNvCxnSpPr>
          <p:nvPr/>
        </p:nvCxnSpPr>
        <p:spPr bwMode="auto">
          <a:xfrm>
            <a:off x="5041323"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17" name="Straight Connector 12">
            <a:extLst>
              <a:ext uri="{FF2B5EF4-FFF2-40B4-BE49-F238E27FC236}">
                <a16:creationId xmlns:a16="http://schemas.microsoft.com/office/drawing/2014/main" id="{1D6C34E2-AE9D-3890-BD86-3E0C4D529C33}"/>
              </a:ext>
            </a:extLst>
          </p:cNvPr>
          <p:cNvCxnSpPr>
            <a:cxnSpLocks/>
          </p:cNvCxnSpPr>
          <p:nvPr/>
        </p:nvCxnSpPr>
        <p:spPr bwMode="auto">
          <a:xfrm>
            <a:off x="958512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18" name="object 2">
            <a:extLst>
              <a:ext uri="{FF2B5EF4-FFF2-40B4-BE49-F238E27FC236}">
                <a16:creationId xmlns:a16="http://schemas.microsoft.com/office/drawing/2014/main" id="{97E6A491-FE2B-6EE3-C680-05B60AC2DF99}"/>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cxnSp>
        <p:nvCxnSpPr>
          <p:cNvPr id="23" name="Straight Connector 22">
            <a:extLst>
              <a:ext uri="{FF2B5EF4-FFF2-40B4-BE49-F238E27FC236}">
                <a16:creationId xmlns:a16="http://schemas.microsoft.com/office/drawing/2014/main" id="{8DE2DD53-E2BD-4B09-5A6B-3CD0901B7812}"/>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C0641C66-E29B-C7B2-5B1B-F11A305C9D87}"/>
              </a:ext>
            </a:extLst>
          </p:cNvPr>
          <p:cNvCxnSpPr>
            <a:cxnSpLocks/>
          </p:cNvCxnSpPr>
          <p:nvPr/>
        </p:nvCxnSpPr>
        <p:spPr bwMode="auto">
          <a:xfrm>
            <a:off x="5041323"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CAF53292-EC5F-1673-5616-CB82BE20D6FD}"/>
              </a:ext>
            </a:extLst>
          </p:cNvPr>
          <p:cNvCxnSpPr>
            <a:cxnSpLocks/>
          </p:cNvCxnSpPr>
          <p:nvPr/>
        </p:nvCxnSpPr>
        <p:spPr bwMode="auto">
          <a:xfrm>
            <a:off x="958512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34429053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headshot">
    <p:spTree>
      <p:nvGrpSpPr>
        <p:cNvPr id="1" name=""/>
        <p:cNvGrpSpPr/>
        <p:nvPr/>
      </p:nvGrpSpPr>
      <p:grpSpPr>
        <a:xfrm>
          <a:off x="0" y="0"/>
          <a:ext cx="0" cy="0"/>
          <a:chOff x="0" y="0"/>
          <a:chExt cx="0" cy="0"/>
        </a:xfrm>
      </p:grpSpPr>
      <p:sp>
        <p:nvSpPr>
          <p:cNvPr id="21" name="Content Placeholder 16"/>
          <p:cNvSpPr>
            <a:spLocks noGrp="1"/>
          </p:cNvSpPr>
          <p:nvPr>
            <p:ph sz="quarter" idx="17"/>
          </p:nvPr>
        </p:nvSpPr>
        <p:spPr>
          <a:xfrm>
            <a:off x="5751516" y="2600325"/>
            <a:ext cx="8375616" cy="3113472"/>
          </a:xfrm>
        </p:spPr>
        <p:txBody>
          <a:bodyPr>
            <a:noAutofit/>
          </a:bodyPr>
          <a:lstStyle>
            <a:lvl1pPr marL="0" indent="0">
              <a:lnSpc>
                <a:spcPct val="150000"/>
              </a:lnSpc>
              <a:buNone/>
              <a:defRPr sz="2000"/>
            </a:lvl1pPr>
            <a:lvl2pPr marL="339725" indent="0">
              <a:lnSpc>
                <a:spcPct val="150000"/>
              </a:lnSpc>
              <a:buNone/>
              <a:defRPr sz="2000"/>
            </a:lvl2pPr>
            <a:lvl3pPr marL="688975" indent="0">
              <a:lnSpc>
                <a:spcPct val="150000"/>
              </a:lnSpc>
              <a:buNone/>
              <a:defRPr sz="2000"/>
            </a:lvl3pPr>
            <a:lvl4pPr marL="976312" indent="0">
              <a:lnSpc>
                <a:spcPct val="150000"/>
              </a:lnSpc>
              <a:buNone/>
              <a:defRPr sz="2000"/>
            </a:lvl4pPr>
            <a:lvl5pPr marL="1314450" indent="0">
              <a:lnSpc>
                <a:spcPct val="150000"/>
              </a:lnSpc>
              <a:buNone/>
              <a:defRPr sz="20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497514" y="1943100"/>
            <a:ext cx="0" cy="4874389"/>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24" name="Text Placeholder 13">
            <a:extLst>
              <a:ext uri="{FF2B5EF4-FFF2-40B4-BE49-F238E27FC236}">
                <a16:creationId xmlns:a16="http://schemas.microsoft.com/office/drawing/2014/main" id="{D9C47752-FC8E-7273-4E3D-C0E64C8D6187}"/>
              </a:ext>
            </a:extLst>
          </p:cNvPr>
          <p:cNvSpPr>
            <a:spLocks noGrp="1"/>
          </p:cNvSpPr>
          <p:nvPr>
            <p:ph type="body" sz="quarter" idx="15" hasCustomPrompt="1"/>
          </p:nvPr>
        </p:nvSpPr>
        <p:spPr>
          <a:xfrm>
            <a:off x="5751515" y="5819685"/>
            <a:ext cx="4592639" cy="365011"/>
          </a:xfrm>
        </p:spPr>
        <p:txBody>
          <a:bodyPr anchor="b">
            <a:noAutofit/>
          </a:bodyPr>
          <a:lstStyle>
            <a:lvl1pPr marL="0" indent="0" algn="l">
              <a:buNone/>
              <a:defRPr sz="1600" b="1" i="0">
                <a:solidFill>
                  <a:schemeClr val="tx1"/>
                </a:solidFill>
                <a:latin typeface="Arial Narrow" panose="020B0604020202020204" pitchFamily="34" charset="0"/>
                <a:cs typeface="Arial Narrow" panose="020B0604020202020204" pitchFamily="34" charset="0"/>
              </a:defRPr>
            </a:lvl1pPr>
          </a:lstStyle>
          <a:p>
            <a:pPr lvl="0"/>
            <a:r>
              <a:rPr lang="en-US"/>
              <a:t>Click to edit text</a:t>
            </a:r>
          </a:p>
        </p:txBody>
      </p:sp>
      <p:sp>
        <p:nvSpPr>
          <p:cNvPr id="28" name="Content Placeholder 16">
            <a:extLst>
              <a:ext uri="{FF2B5EF4-FFF2-40B4-BE49-F238E27FC236}">
                <a16:creationId xmlns:a16="http://schemas.microsoft.com/office/drawing/2014/main" id="{807962F9-1629-7C38-601F-666AEEED64CC}"/>
              </a:ext>
            </a:extLst>
          </p:cNvPr>
          <p:cNvSpPr>
            <a:spLocks noGrp="1"/>
          </p:cNvSpPr>
          <p:nvPr>
            <p:ph sz="quarter" idx="21"/>
          </p:nvPr>
        </p:nvSpPr>
        <p:spPr>
          <a:xfrm>
            <a:off x="5751515" y="6158867"/>
            <a:ext cx="4592639" cy="747222"/>
          </a:xfrm>
        </p:spPr>
        <p:txBody>
          <a:bodyPr>
            <a:noAutofit/>
          </a:bodyPr>
          <a:lstStyle>
            <a:lvl1pPr marL="0" indent="0" algn="l">
              <a:spcBef>
                <a:spcPts val="0"/>
              </a:spcBef>
              <a:spcAft>
                <a:spcPts val="600"/>
              </a:spcAft>
              <a:buNone/>
              <a:defRPr sz="1600" b="0" i="0">
                <a:latin typeface="Arial Narrow" panose="020B0604020202020204" pitchFamily="34" charset="0"/>
                <a:cs typeface="Arial Narrow" panose="020B0604020202020204" pitchFamily="34" charset="0"/>
              </a:defRPr>
            </a:lvl1pPr>
            <a:lvl2pPr marL="339725" indent="0" algn="l">
              <a:spcBef>
                <a:spcPts val="0"/>
              </a:spcBef>
              <a:spcAft>
                <a:spcPts val="600"/>
              </a:spcAft>
              <a:buNone/>
              <a:defRPr sz="1600" b="0" i="0">
                <a:latin typeface="Arial Narrow" panose="020B0604020202020204" pitchFamily="34" charset="0"/>
                <a:cs typeface="Arial Narrow" panose="020B0604020202020204" pitchFamily="34" charset="0"/>
              </a:defRPr>
            </a:lvl2pPr>
            <a:lvl3pPr marL="688975" indent="0" algn="l">
              <a:spcBef>
                <a:spcPts val="0"/>
              </a:spcBef>
              <a:spcAft>
                <a:spcPts val="600"/>
              </a:spcAft>
              <a:buNone/>
              <a:defRPr sz="1600" b="0" i="0">
                <a:latin typeface="Arial Narrow" panose="020B0604020202020204" pitchFamily="34" charset="0"/>
                <a:cs typeface="Arial Narrow" panose="020B0604020202020204" pitchFamily="34" charset="0"/>
              </a:defRPr>
            </a:lvl3pPr>
            <a:lvl4pPr marL="976312" indent="0" algn="l">
              <a:spcBef>
                <a:spcPts val="0"/>
              </a:spcBef>
              <a:spcAft>
                <a:spcPts val="600"/>
              </a:spcAft>
              <a:buNone/>
              <a:defRPr sz="1600" b="0" i="0">
                <a:latin typeface="Arial Narrow" panose="020B0604020202020204" pitchFamily="34" charset="0"/>
                <a:cs typeface="Arial Narrow" panose="020B0604020202020204" pitchFamily="34" charset="0"/>
              </a:defRPr>
            </a:lvl4pPr>
            <a:lvl5pPr marL="1314450" indent="0" algn="l">
              <a:spcBef>
                <a:spcPts val="0"/>
              </a:spcBef>
              <a:spcAft>
                <a:spcPts val="600"/>
              </a:spcAft>
              <a:buNone/>
              <a:defRPr sz="1600" b="0" i="0">
                <a:latin typeface="Arial Narrow" panose="020B0604020202020204" pitchFamily="34" charset="0"/>
                <a:cs typeface="Arial Narrow" panose="020B0604020202020204"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6" name="Title 1">
            <a:extLst>
              <a:ext uri="{FF2B5EF4-FFF2-40B4-BE49-F238E27FC236}">
                <a16:creationId xmlns:a16="http://schemas.microsoft.com/office/drawing/2014/main" id="{B2216B4B-E4E8-23D5-7E23-FB5B3CAB8939}"/>
              </a:ext>
            </a:extLst>
          </p:cNvPr>
          <p:cNvSpPr>
            <a:spLocks noGrp="1"/>
          </p:cNvSpPr>
          <p:nvPr>
            <p:ph type="title" hasCustomPrompt="1"/>
          </p:nvPr>
        </p:nvSpPr>
        <p:spPr>
          <a:xfrm>
            <a:off x="5497515" y="801451"/>
            <a:ext cx="8629618" cy="606582"/>
          </a:xfrm>
        </p:spPr>
        <p:txBody>
          <a:bodyPr>
            <a:noAutofit/>
          </a:bodyPr>
          <a:lstStyle>
            <a:lvl1pPr>
              <a:defRPr sz="3200">
                <a:solidFill>
                  <a:schemeClr val="tx1"/>
                </a:solidFill>
                <a:latin typeface="+mn-lt"/>
              </a:defRPr>
            </a:lvl1pPr>
          </a:lstStyle>
          <a:p>
            <a:r>
              <a:rPr lang="en-US"/>
              <a:t>Click To Edit Slide Title</a:t>
            </a:r>
          </a:p>
        </p:txBody>
      </p:sp>
      <p:sp>
        <p:nvSpPr>
          <p:cNvPr id="7" name="Picture Placeholder 6">
            <a:extLst>
              <a:ext uri="{FF2B5EF4-FFF2-40B4-BE49-F238E27FC236}">
                <a16:creationId xmlns:a16="http://schemas.microsoft.com/office/drawing/2014/main" id="{5D794A3B-B179-A62D-2C7D-5B5E0E5D6BB2}"/>
              </a:ext>
            </a:extLst>
          </p:cNvPr>
          <p:cNvSpPr>
            <a:spLocks noGrp="1"/>
          </p:cNvSpPr>
          <p:nvPr>
            <p:ph type="pic" sz="quarter" idx="14"/>
          </p:nvPr>
        </p:nvSpPr>
        <p:spPr>
          <a:xfrm>
            <a:off x="-3" y="0"/>
            <a:ext cx="4914901" cy="8229600"/>
          </a:xfrm>
          <a:solidFill>
            <a:schemeClr val="bg1">
              <a:lumMod val="85000"/>
            </a:schemeClr>
          </a:solidFill>
        </p:spPr>
        <p:txBody>
          <a:bodyPr/>
          <a:lstStyle>
            <a:lvl1pPr>
              <a:defRPr/>
            </a:lvl1pPr>
          </a:lstStyle>
          <a:p>
            <a:r>
              <a:rPr lang="en-US" altLang="ja-JP"/>
              <a:t>Click icon to add picture</a:t>
            </a:r>
            <a:endParaRPr lang="en-US"/>
          </a:p>
        </p:txBody>
      </p:sp>
      <p:pic>
        <p:nvPicPr>
          <p:cNvPr id="9" name="Picture 8" descr="A green and black half circle&#10;&#10;Description automatically generated">
            <a:extLst>
              <a:ext uri="{FF2B5EF4-FFF2-40B4-BE49-F238E27FC236}">
                <a16:creationId xmlns:a16="http://schemas.microsoft.com/office/drawing/2014/main" id="{039F9885-A89B-EB2E-F0EF-DA862080C5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51515" y="1943100"/>
            <a:ext cx="420678" cy="420678"/>
          </a:xfrm>
          <a:prstGeom prst="rect">
            <a:avLst/>
          </a:prstGeom>
        </p:spPr>
      </p:pic>
      <p:sp>
        <p:nvSpPr>
          <p:cNvPr id="2" name="Slide Number Placeholder 5">
            <a:extLst>
              <a:ext uri="{FF2B5EF4-FFF2-40B4-BE49-F238E27FC236}">
                <a16:creationId xmlns:a16="http://schemas.microsoft.com/office/drawing/2014/main" id="{EDF60FBE-1FA4-1819-4C58-4B5855D8911E}"/>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cxnSp>
        <p:nvCxnSpPr>
          <p:cNvPr id="3" name="Straight Connector 2">
            <a:extLst>
              <a:ext uri="{FF2B5EF4-FFF2-40B4-BE49-F238E27FC236}">
                <a16:creationId xmlns:a16="http://schemas.microsoft.com/office/drawing/2014/main" id="{81CA0D5C-B835-972C-0141-6416CC6CF594}"/>
              </a:ext>
            </a:extLst>
          </p:cNvPr>
          <p:cNvCxnSpPr>
            <a:cxnSpLocks/>
          </p:cNvCxnSpPr>
          <p:nvPr/>
        </p:nvCxnSpPr>
        <p:spPr bwMode="auto">
          <a:xfrm>
            <a:off x="5497514" y="1943100"/>
            <a:ext cx="0" cy="4874389"/>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pic>
        <p:nvPicPr>
          <p:cNvPr id="5" name="Picture 4" descr="A green and black half circle&#10;&#10;Description automatically generated">
            <a:extLst>
              <a:ext uri="{FF2B5EF4-FFF2-40B4-BE49-F238E27FC236}">
                <a16:creationId xmlns:a16="http://schemas.microsoft.com/office/drawing/2014/main" id="{490FAFA7-A3AA-EEC2-CA1D-F1BBE9272C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51515" y="1943100"/>
            <a:ext cx="420678" cy="420678"/>
          </a:xfrm>
          <a:prstGeom prst="rect">
            <a:avLst/>
          </a:prstGeom>
        </p:spPr>
      </p:pic>
      <p:cxnSp>
        <p:nvCxnSpPr>
          <p:cNvPr id="8" name="Straight Connector 2">
            <a:extLst>
              <a:ext uri="{FF2B5EF4-FFF2-40B4-BE49-F238E27FC236}">
                <a16:creationId xmlns:a16="http://schemas.microsoft.com/office/drawing/2014/main" id="{C10508CD-9BCB-D2F7-67AD-BEAD3C334EC3}"/>
              </a:ext>
            </a:extLst>
          </p:cNvPr>
          <p:cNvCxnSpPr>
            <a:cxnSpLocks/>
          </p:cNvCxnSpPr>
          <p:nvPr/>
        </p:nvCxnSpPr>
        <p:spPr bwMode="auto">
          <a:xfrm>
            <a:off x="5497514" y="1943100"/>
            <a:ext cx="0" cy="4874389"/>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pic>
        <p:nvPicPr>
          <p:cNvPr id="10" name="Picture 4" descr="A green and black half circle&#10;&#10;Description automatically generated">
            <a:extLst>
              <a:ext uri="{FF2B5EF4-FFF2-40B4-BE49-F238E27FC236}">
                <a16:creationId xmlns:a16="http://schemas.microsoft.com/office/drawing/2014/main" id="{023A3726-3BEC-5E15-0CFA-7DEB7F5657A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51515" y="1943100"/>
            <a:ext cx="420678" cy="420678"/>
          </a:xfrm>
          <a:prstGeom prst="rect">
            <a:avLst/>
          </a:prstGeom>
        </p:spPr>
      </p:pic>
      <p:cxnSp>
        <p:nvCxnSpPr>
          <p:cNvPr id="11" name="Straight Connector 10">
            <a:extLst>
              <a:ext uri="{FF2B5EF4-FFF2-40B4-BE49-F238E27FC236}">
                <a16:creationId xmlns:a16="http://schemas.microsoft.com/office/drawing/2014/main" id="{FC158021-808F-3C25-3B47-5999769D3552}"/>
              </a:ext>
            </a:extLst>
          </p:cNvPr>
          <p:cNvCxnSpPr>
            <a:cxnSpLocks/>
          </p:cNvCxnSpPr>
          <p:nvPr/>
        </p:nvCxnSpPr>
        <p:spPr bwMode="auto">
          <a:xfrm>
            <a:off x="5497514" y="1943100"/>
            <a:ext cx="0" cy="4874389"/>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pic>
        <p:nvPicPr>
          <p:cNvPr id="12" name="Picture 11" descr="A green and black half circle&#10;&#10;Description automatically generated">
            <a:extLst>
              <a:ext uri="{FF2B5EF4-FFF2-40B4-BE49-F238E27FC236}">
                <a16:creationId xmlns:a16="http://schemas.microsoft.com/office/drawing/2014/main" id="{947011A0-D155-6432-6F4E-23634D47EA8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51515" y="1943100"/>
            <a:ext cx="420678" cy="420678"/>
          </a:xfrm>
          <a:prstGeom prst="rect">
            <a:avLst/>
          </a:prstGeom>
        </p:spPr>
      </p:pic>
    </p:spTree>
    <p:extLst>
      <p:ext uri="{BB962C8B-B14F-4D97-AF65-F5344CB8AC3E}">
        <p14:creationId xmlns:p14="http://schemas.microsoft.com/office/powerpoint/2010/main" val="17116053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Quote w/headshot">
    <p:bg>
      <p:bgRef idx="1001">
        <a:schemeClr val="bg1"/>
      </p:bgRef>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D94836B-C64F-B87F-049E-8D959535578D}"/>
              </a:ext>
            </a:extLst>
          </p:cNvPr>
          <p:cNvSpPr/>
          <p:nvPr/>
        </p:nvSpPr>
        <p:spPr>
          <a:xfrm>
            <a:off x="0" y="0"/>
            <a:ext cx="14630400" cy="72310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chemeClr val="accent2"/>
          </a:solidFill>
        </p:spPr>
        <p:txBody>
          <a:bodyPr wrap="square" lIns="0" tIns="0" rIns="0" bIns="0" rtlCol="0"/>
          <a:lstStyle/>
          <a:p>
            <a:endParaRPr/>
          </a:p>
        </p:txBody>
      </p:sp>
      <p:sp>
        <p:nvSpPr>
          <p:cNvPr id="21" name="Content Placeholder 16"/>
          <p:cNvSpPr>
            <a:spLocks noGrp="1"/>
          </p:cNvSpPr>
          <p:nvPr>
            <p:ph sz="quarter" idx="17"/>
          </p:nvPr>
        </p:nvSpPr>
        <p:spPr>
          <a:xfrm>
            <a:off x="5441430" y="2074470"/>
            <a:ext cx="8604349" cy="4737885"/>
          </a:xfrm>
        </p:spPr>
        <p:txBody>
          <a:bodyPr>
            <a:noAutofit/>
          </a:bodyPr>
          <a:lstStyle>
            <a:lvl1pPr marL="0" indent="0">
              <a:lnSpc>
                <a:spcPct val="150000"/>
              </a:lnSpc>
              <a:buNone/>
              <a:defRPr sz="2000">
                <a:solidFill>
                  <a:schemeClr val="bg1"/>
                </a:solidFill>
              </a:defRPr>
            </a:lvl1pPr>
            <a:lvl2pPr marL="339725" indent="0">
              <a:lnSpc>
                <a:spcPct val="150000"/>
              </a:lnSpc>
              <a:buNone/>
              <a:defRPr sz="2000">
                <a:solidFill>
                  <a:schemeClr val="bg1"/>
                </a:solidFill>
              </a:defRPr>
            </a:lvl2pPr>
            <a:lvl3pPr marL="688975" indent="0">
              <a:lnSpc>
                <a:spcPct val="150000"/>
              </a:lnSpc>
              <a:buNone/>
              <a:defRPr sz="2000">
                <a:solidFill>
                  <a:schemeClr val="bg1"/>
                </a:solidFill>
              </a:defRPr>
            </a:lvl3pPr>
            <a:lvl4pPr marL="976312" indent="0">
              <a:lnSpc>
                <a:spcPct val="150000"/>
              </a:lnSpc>
              <a:buNone/>
              <a:defRPr sz="2000">
                <a:solidFill>
                  <a:schemeClr val="bg1"/>
                </a:solidFill>
              </a:defRPr>
            </a:lvl4pPr>
            <a:lvl5pPr marL="1314450" indent="0">
              <a:lnSpc>
                <a:spcPct val="150000"/>
              </a:lnSpc>
              <a:buNone/>
              <a:defRPr sz="2000">
                <a:solidFill>
                  <a:schemeClr val="bg1"/>
                </a:solidFill>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48559" y="891390"/>
            <a:ext cx="0" cy="5926099"/>
          </a:xfrm>
          <a:prstGeom prst="line">
            <a:avLst/>
          </a:prstGeom>
          <a:solidFill>
            <a:schemeClr val="accent1"/>
          </a:solidFill>
          <a:ln w="12700" cap="flat" cmpd="sng" algn="ctr">
            <a:solidFill>
              <a:schemeClr val="bg1"/>
            </a:solidFill>
            <a:prstDash val="solid"/>
            <a:round/>
            <a:headEnd type="none" w="med" len="med"/>
            <a:tailEnd type="none" w="med" len="med"/>
          </a:ln>
          <a:effectLst/>
        </p:spPr>
      </p:cxnSp>
      <p:sp>
        <p:nvSpPr>
          <p:cNvPr id="24" name="Text Placeholder 13">
            <a:extLst>
              <a:ext uri="{FF2B5EF4-FFF2-40B4-BE49-F238E27FC236}">
                <a16:creationId xmlns:a16="http://schemas.microsoft.com/office/drawing/2014/main" id="{D9C47752-FC8E-7273-4E3D-C0E64C8D6187}"/>
              </a:ext>
            </a:extLst>
          </p:cNvPr>
          <p:cNvSpPr>
            <a:spLocks noGrp="1"/>
          </p:cNvSpPr>
          <p:nvPr>
            <p:ph type="body" sz="quarter" idx="15" hasCustomPrompt="1"/>
          </p:nvPr>
        </p:nvSpPr>
        <p:spPr>
          <a:xfrm>
            <a:off x="640702" y="5699765"/>
            <a:ext cx="4014988" cy="365011"/>
          </a:xfrm>
        </p:spPr>
        <p:txBody>
          <a:bodyPr anchor="b">
            <a:noAutofit/>
          </a:bodyPr>
          <a:lstStyle>
            <a:lvl1pPr marL="0" indent="0" algn="l">
              <a:buNone/>
              <a:defRPr sz="1600" b="1" i="0">
                <a:solidFill>
                  <a:schemeClr val="bg1"/>
                </a:solidFill>
                <a:latin typeface="Arial Narrow" panose="020B0604020202020204" pitchFamily="34" charset="0"/>
                <a:cs typeface="Arial Narrow" panose="020B0604020202020204" pitchFamily="34" charset="0"/>
              </a:defRPr>
            </a:lvl1pPr>
          </a:lstStyle>
          <a:p>
            <a:pPr lvl="0"/>
            <a:r>
              <a:rPr lang="en-US"/>
              <a:t>Click to edit text</a:t>
            </a:r>
          </a:p>
        </p:txBody>
      </p:sp>
      <p:sp>
        <p:nvSpPr>
          <p:cNvPr id="28" name="Content Placeholder 16">
            <a:extLst>
              <a:ext uri="{FF2B5EF4-FFF2-40B4-BE49-F238E27FC236}">
                <a16:creationId xmlns:a16="http://schemas.microsoft.com/office/drawing/2014/main" id="{807962F9-1629-7C38-601F-666AEEED64CC}"/>
              </a:ext>
            </a:extLst>
          </p:cNvPr>
          <p:cNvSpPr>
            <a:spLocks noGrp="1"/>
          </p:cNvSpPr>
          <p:nvPr>
            <p:ph sz="quarter" idx="21"/>
          </p:nvPr>
        </p:nvSpPr>
        <p:spPr>
          <a:xfrm>
            <a:off x="640702" y="6038947"/>
            <a:ext cx="4014988" cy="778542"/>
          </a:xfrm>
        </p:spPr>
        <p:txBody>
          <a:bodyPr>
            <a:noAutofit/>
          </a:bodyPr>
          <a:lstStyle>
            <a:lvl1pPr marL="0"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1pPr>
            <a:lvl2pPr marL="339725"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2pPr>
            <a:lvl3pPr marL="688975"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3pPr>
            <a:lvl4pPr marL="976312"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4pPr>
            <a:lvl5pPr marL="1314450"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6" name="Title 1">
            <a:extLst>
              <a:ext uri="{FF2B5EF4-FFF2-40B4-BE49-F238E27FC236}">
                <a16:creationId xmlns:a16="http://schemas.microsoft.com/office/drawing/2014/main" id="{B2216B4B-E4E8-23D5-7E23-FB5B3CAB8939}"/>
              </a:ext>
            </a:extLst>
          </p:cNvPr>
          <p:cNvSpPr>
            <a:spLocks noGrp="1"/>
          </p:cNvSpPr>
          <p:nvPr>
            <p:ph type="title" hasCustomPrompt="1"/>
          </p:nvPr>
        </p:nvSpPr>
        <p:spPr>
          <a:xfrm>
            <a:off x="640700" y="1417244"/>
            <a:ext cx="4014983" cy="2809981"/>
          </a:xfrm>
        </p:spPr>
        <p:txBody>
          <a:bodyPr anchor="t">
            <a:noAutofit/>
          </a:bodyPr>
          <a:lstStyle>
            <a:lvl1pPr>
              <a:defRPr sz="3200">
                <a:solidFill>
                  <a:schemeClr val="bg1"/>
                </a:solidFill>
                <a:latin typeface="+mn-lt"/>
              </a:defRPr>
            </a:lvl1pPr>
          </a:lstStyle>
          <a:p>
            <a:r>
              <a:rPr lang="en-US"/>
              <a:t>Click To Edit Slide Title</a:t>
            </a:r>
          </a:p>
        </p:txBody>
      </p:sp>
      <p:pic>
        <p:nvPicPr>
          <p:cNvPr id="9" name="Picture 8" descr="A green and black half circle&#10;&#10;Description automatically generated">
            <a:extLst>
              <a:ext uri="{FF2B5EF4-FFF2-40B4-BE49-F238E27FC236}">
                <a16:creationId xmlns:a16="http://schemas.microsoft.com/office/drawing/2014/main" id="{039F9885-A89B-EB2E-F0EF-DA862080C5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41430" y="1417245"/>
            <a:ext cx="420678" cy="420678"/>
          </a:xfrm>
          <a:prstGeom prst="rect">
            <a:avLst/>
          </a:prstGeom>
        </p:spPr>
      </p:pic>
      <p:sp>
        <p:nvSpPr>
          <p:cNvPr id="3" name="Slide Number Placeholder 5">
            <a:extLst>
              <a:ext uri="{FF2B5EF4-FFF2-40B4-BE49-F238E27FC236}">
                <a16:creationId xmlns:a16="http://schemas.microsoft.com/office/drawing/2014/main" id="{1B900EC3-FE66-C186-77D4-CB898A392C12}"/>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5" name="object 2">
            <a:extLst>
              <a:ext uri="{FF2B5EF4-FFF2-40B4-BE49-F238E27FC236}">
                <a16:creationId xmlns:a16="http://schemas.microsoft.com/office/drawing/2014/main" id="{91A6A6C5-3A35-3AFE-22DF-92965A330C22}"/>
              </a:ext>
            </a:extLst>
          </p:cNvPr>
          <p:cNvSpPr/>
          <p:nvPr/>
        </p:nvSpPr>
        <p:spPr>
          <a:xfrm>
            <a:off x="0" y="0"/>
            <a:ext cx="14630400" cy="72310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chemeClr val="accent2"/>
          </a:solidFill>
        </p:spPr>
        <p:txBody>
          <a:bodyPr wrap="square" lIns="0" tIns="0" rIns="0" bIns="0" rtlCol="0"/>
          <a:lstStyle/>
          <a:p>
            <a:endParaRPr/>
          </a:p>
        </p:txBody>
      </p:sp>
      <p:cxnSp>
        <p:nvCxnSpPr>
          <p:cNvPr id="7" name="Straight Connector 6">
            <a:extLst>
              <a:ext uri="{FF2B5EF4-FFF2-40B4-BE49-F238E27FC236}">
                <a16:creationId xmlns:a16="http://schemas.microsoft.com/office/drawing/2014/main" id="{71D5D203-1D9B-072B-7538-E1EFEE64C074}"/>
              </a:ext>
            </a:extLst>
          </p:cNvPr>
          <p:cNvCxnSpPr>
            <a:cxnSpLocks/>
          </p:cNvCxnSpPr>
          <p:nvPr/>
        </p:nvCxnSpPr>
        <p:spPr bwMode="auto">
          <a:xfrm>
            <a:off x="5048559" y="891390"/>
            <a:ext cx="0" cy="5926099"/>
          </a:xfrm>
          <a:prstGeom prst="line">
            <a:avLst/>
          </a:prstGeom>
          <a:solidFill>
            <a:schemeClr val="accent1"/>
          </a:solidFill>
          <a:ln w="12700" cap="flat" cmpd="sng" algn="ctr">
            <a:solidFill>
              <a:schemeClr val="bg1"/>
            </a:solidFill>
            <a:prstDash val="solid"/>
            <a:round/>
            <a:headEnd type="none" w="med" len="med"/>
            <a:tailEnd type="none" w="med" len="med"/>
          </a:ln>
          <a:effectLst/>
        </p:spPr>
      </p:cxnSp>
      <p:pic>
        <p:nvPicPr>
          <p:cNvPr id="8" name="Picture 7" descr="A green and black half circle&#10;&#10;Description automatically generated">
            <a:extLst>
              <a:ext uri="{FF2B5EF4-FFF2-40B4-BE49-F238E27FC236}">
                <a16:creationId xmlns:a16="http://schemas.microsoft.com/office/drawing/2014/main" id="{75D9DEF0-F0E4-BC69-27FC-B66B28C4879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41430" y="1417245"/>
            <a:ext cx="420678" cy="420678"/>
          </a:xfrm>
          <a:prstGeom prst="rect">
            <a:avLst/>
          </a:prstGeom>
        </p:spPr>
      </p:pic>
      <p:sp>
        <p:nvSpPr>
          <p:cNvPr id="10" name="object 2">
            <a:extLst>
              <a:ext uri="{FF2B5EF4-FFF2-40B4-BE49-F238E27FC236}">
                <a16:creationId xmlns:a16="http://schemas.microsoft.com/office/drawing/2014/main" id="{7244FE36-1014-FBA4-6172-D777B82E6C4E}"/>
              </a:ext>
            </a:extLst>
          </p:cNvPr>
          <p:cNvSpPr/>
          <p:nvPr/>
        </p:nvSpPr>
        <p:spPr>
          <a:xfrm>
            <a:off x="0" y="0"/>
            <a:ext cx="14630400" cy="72310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chemeClr val="accent2"/>
          </a:solidFill>
        </p:spPr>
        <p:txBody>
          <a:bodyPr wrap="square" lIns="0" tIns="0" rIns="0" bIns="0" rtlCol="0"/>
          <a:lstStyle/>
          <a:p>
            <a:endParaRPr/>
          </a:p>
        </p:txBody>
      </p:sp>
      <p:cxnSp>
        <p:nvCxnSpPr>
          <p:cNvPr id="11" name="Straight Connector 6">
            <a:extLst>
              <a:ext uri="{FF2B5EF4-FFF2-40B4-BE49-F238E27FC236}">
                <a16:creationId xmlns:a16="http://schemas.microsoft.com/office/drawing/2014/main" id="{031E81B9-C08C-7457-5D8D-2FB22F8989E1}"/>
              </a:ext>
            </a:extLst>
          </p:cNvPr>
          <p:cNvCxnSpPr>
            <a:cxnSpLocks/>
          </p:cNvCxnSpPr>
          <p:nvPr/>
        </p:nvCxnSpPr>
        <p:spPr bwMode="auto">
          <a:xfrm>
            <a:off x="5048559" y="891390"/>
            <a:ext cx="0" cy="5926099"/>
          </a:xfrm>
          <a:prstGeom prst="line">
            <a:avLst/>
          </a:prstGeom>
          <a:solidFill>
            <a:schemeClr val="accent1"/>
          </a:solidFill>
          <a:ln w="12700" cap="flat" cmpd="sng" algn="ctr">
            <a:solidFill>
              <a:schemeClr val="bg1"/>
            </a:solidFill>
            <a:prstDash val="solid"/>
            <a:round/>
            <a:headEnd type="none" w="med" len="med"/>
            <a:tailEnd type="none" w="med" len="med"/>
          </a:ln>
          <a:effectLst/>
        </p:spPr>
      </p:cxnSp>
      <p:pic>
        <p:nvPicPr>
          <p:cNvPr id="12" name="Picture 7" descr="A green and black half circle&#10;&#10;Description automatically generated">
            <a:extLst>
              <a:ext uri="{FF2B5EF4-FFF2-40B4-BE49-F238E27FC236}">
                <a16:creationId xmlns:a16="http://schemas.microsoft.com/office/drawing/2014/main" id="{9E5BE1A8-22AC-2898-8782-CFDE5FBA2E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41430" y="1417245"/>
            <a:ext cx="420678" cy="420678"/>
          </a:xfrm>
          <a:prstGeom prst="rect">
            <a:avLst/>
          </a:prstGeom>
        </p:spPr>
      </p:pic>
      <p:sp>
        <p:nvSpPr>
          <p:cNvPr id="13" name="object 2">
            <a:extLst>
              <a:ext uri="{FF2B5EF4-FFF2-40B4-BE49-F238E27FC236}">
                <a16:creationId xmlns:a16="http://schemas.microsoft.com/office/drawing/2014/main" id="{EA9866C1-A547-BB8B-166F-58B6826C7AC4}"/>
              </a:ext>
            </a:extLst>
          </p:cNvPr>
          <p:cNvSpPr/>
          <p:nvPr/>
        </p:nvSpPr>
        <p:spPr>
          <a:xfrm>
            <a:off x="0" y="0"/>
            <a:ext cx="14630400" cy="72310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chemeClr val="accent2"/>
          </a:solidFill>
        </p:spPr>
        <p:txBody>
          <a:bodyPr wrap="square" lIns="0" tIns="0" rIns="0" bIns="0" rtlCol="0"/>
          <a:lstStyle/>
          <a:p>
            <a:endParaRPr/>
          </a:p>
        </p:txBody>
      </p:sp>
      <p:cxnSp>
        <p:nvCxnSpPr>
          <p:cNvPr id="14" name="Straight Connector 13">
            <a:extLst>
              <a:ext uri="{FF2B5EF4-FFF2-40B4-BE49-F238E27FC236}">
                <a16:creationId xmlns:a16="http://schemas.microsoft.com/office/drawing/2014/main" id="{74225874-EADF-FA57-DF76-0F7E726FA59D}"/>
              </a:ext>
            </a:extLst>
          </p:cNvPr>
          <p:cNvCxnSpPr>
            <a:cxnSpLocks/>
          </p:cNvCxnSpPr>
          <p:nvPr/>
        </p:nvCxnSpPr>
        <p:spPr bwMode="auto">
          <a:xfrm>
            <a:off x="5048559" y="891390"/>
            <a:ext cx="0" cy="5926099"/>
          </a:xfrm>
          <a:prstGeom prst="line">
            <a:avLst/>
          </a:prstGeom>
          <a:solidFill>
            <a:schemeClr val="accent1"/>
          </a:solidFill>
          <a:ln w="12700" cap="flat" cmpd="sng" algn="ctr">
            <a:solidFill>
              <a:schemeClr val="bg1"/>
            </a:solidFill>
            <a:prstDash val="solid"/>
            <a:round/>
            <a:headEnd type="none" w="med" len="med"/>
            <a:tailEnd type="none" w="med" len="med"/>
          </a:ln>
          <a:effectLst/>
        </p:spPr>
      </p:cxnSp>
      <p:pic>
        <p:nvPicPr>
          <p:cNvPr id="15" name="Picture 14" descr="A green and black half circle&#10;&#10;Description automatically generated">
            <a:extLst>
              <a:ext uri="{FF2B5EF4-FFF2-40B4-BE49-F238E27FC236}">
                <a16:creationId xmlns:a16="http://schemas.microsoft.com/office/drawing/2014/main" id="{FA8EE12C-9159-0CB9-548E-9BCF781ADF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41430" y="1417245"/>
            <a:ext cx="420678" cy="420678"/>
          </a:xfrm>
          <a:prstGeom prst="rect">
            <a:avLst/>
          </a:prstGeom>
        </p:spPr>
      </p:pic>
    </p:spTree>
    <p:extLst>
      <p:ext uri="{BB962C8B-B14F-4D97-AF65-F5344CB8AC3E}">
        <p14:creationId xmlns:p14="http://schemas.microsoft.com/office/powerpoint/2010/main" val="236228889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91440">
            <a:noAutofit/>
          </a:bodyPr>
          <a:lstStyle>
            <a:lvl1pPr>
              <a:defRPr sz="3000"/>
            </a:lvl1pPr>
          </a:lstStyle>
          <a:p>
            <a:r>
              <a:rPr lang="en-US"/>
              <a:t>Click To Edit Slide Title</a:t>
            </a:r>
          </a:p>
        </p:txBody>
      </p:sp>
      <p:sp>
        <p:nvSpPr>
          <p:cNvPr id="5" name="Table Placeholder 4">
            <a:extLst>
              <a:ext uri="{FF2B5EF4-FFF2-40B4-BE49-F238E27FC236}">
                <a16:creationId xmlns:a16="http://schemas.microsoft.com/office/drawing/2014/main" id="{899A62D2-4FA2-5638-ADF6-566B9B8B0B31}"/>
              </a:ext>
            </a:extLst>
          </p:cNvPr>
          <p:cNvSpPr>
            <a:spLocks noGrp="1"/>
          </p:cNvSpPr>
          <p:nvPr>
            <p:ph type="tbl" sz="quarter" idx="10"/>
          </p:nvPr>
        </p:nvSpPr>
        <p:spPr>
          <a:xfrm>
            <a:off x="503238" y="1863523"/>
            <a:ext cx="13623924" cy="5231757"/>
          </a:xfrm>
        </p:spPr>
        <p:txBody>
          <a:bodyPr/>
          <a:lstStyle>
            <a:lvl1pPr marL="0" indent="0">
              <a:buNone/>
              <a:defRPr/>
            </a:lvl1pPr>
          </a:lstStyle>
          <a:p>
            <a:r>
              <a:rPr lang="en-US" altLang="ja-JP"/>
              <a:t>Click icon to add table</a:t>
            </a:r>
            <a:endParaRPr lang="en-US"/>
          </a:p>
        </p:txBody>
      </p:sp>
      <p:sp>
        <p:nvSpPr>
          <p:cNvPr id="3" name="Slide Number Placeholder 5">
            <a:extLst>
              <a:ext uri="{FF2B5EF4-FFF2-40B4-BE49-F238E27FC236}">
                <a16:creationId xmlns:a16="http://schemas.microsoft.com/office/drawing/2014/main" id="{3440C264-907A-2A22-91CB-67E7EF96F1AC}"/>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2358801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branded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6CF378-F0E6-5034-6CF6-ECC88E4B67B9}"/>
              </a:ext>
            </a:extLst>
          </p:cNvPr>
          <p:cNvSpPr/>
          <p:nvPr/>
        </p:nvSpPr>
        <p:spPr bwMode="auto">
          <a:xfrm>
            <a:off x="-18169" y="0"/>
            <a:ext cx="14630380" cy="8229600"/>
          </a:xfrm>
          <a:prstGeom prst="rect">
            <a:avLst/>
          </a:prstGeom>
          <a:solidFill>
            <a:schemeClr val="bg2"/>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sp>
        <p:nvSpPr>
          <p:cNvPr id="13" name="TextBox 12">
            <a:extLst>
              <a:ext uri="{FF2B5EF4-FFF2-40B4-BE49-F238E27FC236}">
                <a16:creationId xmlns:a16="http://schemas.microsoft.com/office/drawing/2014/main" id="{71BDEE70-751A-F683-49D1-3563D21315EA}"/>
              </a:ext>
            </a:extLst>
          </p:cNvPr>
          <p:cNvSpPr txBox="1"/>
          <p:nvPr/>
        </p:nvSpPr>
        <p:spPr>
          <a:xfrm>
            <a:off x="7315201" y="6302865"/>
            <a:ext cx="7315210" cy="538609"/>
          </a:xfrm>
          <a:prstGeom prst="rect">
            <a:avLst/>
          </a:prstGeom>
          <a:noFill/>
        </p:spPr>
        <p:txBody>
          <a:bodyPr wrap="square">
            <a:spAutoFit/>
          </a:bodyPr>
          <a:lstStyle/>
          <a:p>
            <a:r>
              <a:rPr lang="en-US">
                <a:solidFill>
                  <a:schemeClr val="bg2">
                    <a:lumMod val="10000"/>
                  </a:schemeClr>
                </a:solidFill>
              </a:rPr>
              <a:t>NI is now part of Emerson.</a:t>
            </a:r>
          </a:p>
        </p:txBody>
      </p:sp>
      <p:sp>
        <p:nvSpPr>
          <p:cNvPr id="11" name="Slide Number Placeholder 5">
            <a:extLst>
              <a:ext uri="{FF2B5EF4-FFF2-40B4-BE49-F238E27FC236}">
                <a16:creationId xmlns:a16="http://schemas.microsoft.com/office/drawing/2014/main" id="{CE24624E-DE7B-5966-1304-9A8148C8847D}"/>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pic>
        <p:nvPicPr>
          <p:cNvPr id="12" name="Picture 11">
            <a:extLst>
              <a:ext uri="{FF2B5EF4-FFF2-40B4-BE49-F238E27FC236}">
                <a16:creationId xmlns:a16="http://schemas.microsoft.com/office/drawing/2014/main" id="{935A4D87-FB75-092D-ED6F-D87BA620E884}"/>
              </a:ext>
            </a:extLst>
          </p:cNvPr>
          <p:cNvPicPr>
            <a:picLocks noChangeAspect="1"/>
          </p:cNvPicPr>
          <p:nvPr/>
        </p:nvPicPr>
        <p:blipFill>
          <a:blip r:embed="rId2"/>
          <a:srcRect/>
          <a:stretch/>
        </p:blipFill>
        <p:spPr>
          <a:xfrm>
            <a:off x="-18168" y="2275119"/>
            <a:ext cx="14630380" cy="3670207"/>
          </a:xfrm>
          <a:prstGeom prst="rect">
            <a:avLst/>
          </a:prstGeom>
        </p:spPr>
      </p:pic>
      <p:sp>
        <p:nvSpPr>
          <p:cNvPr id="3" name="Rectangle 2">
            <a:extLst>
              <a:ext uri="{FF2B5EF4-FFF2-40B4-BE49-F238E27FC236}">
                <a16:creationId xmlns:a16="http://schemas.microsoft.com/office/drawing/2014/main" id="{5DE2D8BA-1667-4F99-96A9-4DA4514D9EA6}"/>
              </a:ext>
            </a:extLst>
          </p:cNvPr>
          <p:cNvSpPr/>
          <p:nvPr/>
        </p:nvSpPr>
        <p:spPr bwMode="auto">
          <a:xfrm>
            <a:off x="-18169" y="0"/>
            <a:ext cx="14630380" cy="8229600"/>
          </a:xfrm>
          <a:prstGeom prst="rect">
            <a:avLst/>
          </a:prstGeom>
          <a:solidFill>
            <a:schemeClr val="bg2"/>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sp>
        <p:nvSpPr>
          <p:cNvPr id="4" name="TextBox 3">
            <a:extLst>
              <a:ext uri="{FF2B5EF4-FFF2-40B4-BE49-F238E27FC236}">
                <a16:creationId xmlns:a16="http://schemas.microsoft.com/office/drawing/2014/main" id="{2F9B828A-20AD-7E53-D305-68354A89D897}"/>
              </a:ext>
            </a:extLst>
          </p:cNvPr>
          <p:cNvSpPr txBox="1"/>
          <p:nvPr/>
        </p:nvSpPr>
        <p:spPr>
          <a:xfrm>
            <a:off x="7315201" y="6302865"/>
            <a:ext cx="7315210" cy="538609"/>
          </a:xfrm>
          <a:prstGeom prst="rect">
            <a:avLst/>
          </a:prstGeom>
          <a:noFill/>
        </p:spPr>
        <p:txBody>
          <a:bodyPr wrap="square">
            <a:spAutoFit/>
          </a:bodyPr>
          <a:lstStyle/>
          <a:p>
            <a:r>
              <a:rPr lang="en-US">
                <a:solidFill>
                  <a:schemeClr val="bg2">
                    <a:lumMod val="10000"/>
                  </a:schemeClr>
                </a:solidFill>
              </a:rPr>
              <a:t>NI is now part of Emerson.</a:t>
            </a:r>
          </a:p>
        </p:txBody>
      </p:sp>
      <p:pic>
        <p:nvPicPr>
          <p:cNvPr id="5" name="Picture 4">
            <a:extLst>
              <a:ext uri="{FF2B5EF4-FFF2-40B4-BE49-F238E27FC236}">
                <a16:creationId xmlns:a16="http://schemas.microsoft.com/office/drawing/2014/main" id="{A2985583-14F4-1406-DB75-C73DF6E77F1A}"/>
              </a:ext>
            </a:extLst>
          </p:cNvPr>
          <p:cNvPicPr>
            <a:picLocks noChangeAspect="1"/>
          </p:cNvPicPr>
          <p:nvPr/>
        </p:nvPicPr>
        <p:blipFill>
          <a:blip r:embed="rId2"/>
          <a:srcRect/>
          <a:stretch/>
        </p:blipFill>
        <p:spPr>
          <a:xfrm>
            <a:off x="-18168" y="2275119"/>
            <a:ext cx="14630380" cy="3670207"/>
          </a:xfrm>
          <a:prstGeom prst="rect">
            <a:avLst/>
          </a:prstGeom>
        </p:spPr>
      </p:pic>
      <p:sp>
        <p:nvSpPr>
          <p:cNvPr id="6" name="Rectangle 2">
            <a:extLst>
              <a:ext uri="{FF2B5EF4-FFF2-40B4-BE49-F238E27FC236}">
                <a16:creationId xmlns:a16="http://schemas.microsoft.com/office/drawing/2014/main" id="{F9C5F6FF-F2F6-2D1B-42EA-35F46CC65EA1}"/>
              </a:ext>
            </a:extLst>
          </p:cNvPr>
          <p:cNvSpPr/>
          <p:nvPr/>
        </p:nvSpPr>
        <p:spPr bwMode="auto">
          <a:xfrm>
            <a:off x="-18169" y="0"/>
            <a:ext cx="14630380" cy="8229600"/>
          </a:xfrm>
          <a:prstGeom prst="rect">
            <a:avLst/>
          </a:prstGeom>
          <a:solidFill>
            <a:schemeClr val="bg2"/>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sp>
        <p:nvSpPr>
          <p:cNvPr id="7" name="TextBox 3">
            <a:extLst>
              <a:ext uri="{FF2B5EF4-FFF2-40B4-BE49-F238E27FC236}">
                <a16:creationId xmlns:a16="http://schemas.microsoft.com/office/drawing/2014/main" id="{4F39E646-119A-72A9-6E03-47CF68D8AB1D}"/>
              </a:ext>
            </a:extLst>
          </p:cNvPr>
          <p:cNvSpPr txBox="1"/>
          <p:nvPr/>
        </p:nvSpPr>
        <p:spPr>
          <a:xfrm>
            <a:off x="7315201" y="6302865"/>
            <a:ext cx="7315210" cy="538609"/>
          </a:xfrm>
          <a:prstGeom prst="rect">
            <a:avLst/>
          </a:prstGeom>
          <a:noFill/>
        </p:spPr>
        <p:txBody>
          <a:bodyPr wrap="square">
            <a:spAutoFit/>
          </a:bodyPr>
          <a:lstStyle/>
          <a:p>
            <a:r>
              <a:rPr lang="en-US">
                <a:solidFill>
                  <a:schemeClr val="bg2">
                    <a:lumMod val="10000"/>
                  </a:schemeClr>
                </a:solidFill>
              </a:rPr>
              <a:t>NI is now part of Emerson.</a:t>
            </a:r>
          </a:p>
        </p:txBody>
      </p:sp>
      <p:pic>
        <p:nvPicPr>
          <p:cNvPr id="8" name="Picture 4">
            <a:extLst>
              <a:ext uri="{FF2B5EF4-FFF2-40B4-BE49-F238E27FC236}">
                <a16:creationId xmlns:a16="http://schemas.microsoft.com/office/drawing/2014/main" id="{B7C530E6-1DD9-EB97-2EE6-101814CB6FF7}"/>
              </a:ext>
            </a:extLst>
          </p:cNvPr>
          <p:cNvPicPr>
            <a:picLocks noChangeAspect="1"/>
          </p:cNvPicPr>
          <p:nvPr/>
        </p:nvPicPr>
        <p:blipFill>
          <a:blip r:embed="rId2"/>
          <a:srcRect/>
          <a:stretch/>
        </p:blipFill>
        <p:spPr>
          <a:xfrm>
            <a:off x="-18168" y="2275119"/>
            <a:ext cx="14630380" cy="3670207"/>
          </a:xfrm>
          <a:prstGeom prst="rect">
            <a:avLst/>
          </a:prstGeom>
        </p:spPr>
      </p:pic>
      <p:sp>
        <p:nvSpPr>
          <p:cNvPr id="9" name="Rectangle 2">
            <a:extLst>
              <a:ext uri="{FF2B5EF4-FFF2-40B4-BE49-F238E27FC236}">
                <a16:creationId xmlns:a16="http://schemas.microsoft.com/office/drawing/2014/main" id="{3E447280-B0AC-6F6B-4D95-BBD03A5CF26A}"/>
              </a:ext>
            </a:extLst>
          </p:cNvPr>
          <p:cNvSpPr/>
          <p:nvPr/>
        </p:nvSpPr>
        <p:spPr bwMode="auto">
          <a:xfrm>
            <a:off x="-18169" y="0"/>
            <a:ext cx="14630380" cy="8229600"/>
          </a:xfrm>
          <a:prstGeom prst="rect">
            <a:avLst/>
          </a:prstGeom>
          <a:solidFill>
            <a:schemeClr val="bg2"/>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sp>
        <p:nvSpPr>
          <p:cNvPr id="10" name="TextBox 3">
            <a:extLst>
              <a:ext uri="{FF2B5EF4-FFF2-40B4-BE49-F238E27FC236}">
                <a16:creationId xmlns:a16="http://schemas.microsoft.com/office/drawing/2014/main" id="{1FB898CE-3D45-885D-3A5A-90EE04836228}"/>
              </a:ext>
            </a:extLst>
          </p:cNvPr>
          <p:cNvSpPr txBox="1"/>
          <p:nvPr/>
        </p:nvSpPr>
        <p:spPr>
          <a:xfrm>
            <a:off x="7315201" y="6302865"/>
            <a:ext cx="7315210" cy="538609"/>
          </a:xfrm>
          <a:prstGeom prst="rect">
            <a:avLst/>
          </a:prstGeom>
          <a:noFill/>
        </p:spPr>
        <p:txBody>
          <a:bodyPr wrap="square">
            <a:spAutoFit/>
          </a:bodyPr>
          <a:lstStyle/>
          <a:p>
            <a:r>
              <a:rPr lang="en-US">
                <a:solidFill>
                  <a:schemeClr val="bg2">
                    <a:lumMod val="10000"/>
                  </a:schemeClr>
                </a:solidFill>
              </a:rPr>
              <a:t>NI is now part of Emerson.</a:t>
            </a:r>
          </a:p>
        </p:txBody>
      </p:sp>
      <p:pic>
        <p:nvPicPr>
          <p:cNvPr id="14" name="Picture 4">
            <a:extLst>
              <a:ext uri="{FF2B5EF4-FFF2-40B4-BE49-F238E27FC236}">
                <a16:creationId xmlns:a16="http://schemas.microsoft.com/office/drawing/2014/main" id="{99BEF976-EDAA-25DC-276C-818C15130995}"/>
              </a:ext>
            </a:extLst>
          </p:cNvPr>
          <p:cNvPicPr>
            <a:picLocks noChangeAspect="1"/>
          </p:cNvPicPr>
          <p:nvPr/>
        </p:nvPicPr>
        <p:blipFill>
          <a:blip r:embed="rId2"/>
          <a:srcRect/>
          <a:stretch/>
        </p:blipFill>
        <p:spPr>
          <a:xfrm>
            <a:off x="-18168" y="2275119"/>
            <a:ext cx="14630380" cy="3670207"/>
          </a:xfrm>
          <a:prstGeom prst="rect">
            <a:avLst/>
          </a:prstGeom>
        </p:spPr>
      </p:pic>
    </p:spTree>
    <p:extLst>
      <p:ext uri="{BB962C8B-B14F-4D97-AF65-F5344CB8AC3E}">
        <p14:creationId xmlns:p14="http://schemas.microsoft.com/office/powerpoint/2010/main" val="31992855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shot Feature Slide">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F7C280F-A550-5B4E-3602-72F37960F70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19" name="Text Placeholder 13"/>
          <p:cNvSpPr>
            <a:spLocks noGrp="1"/>
          </p:cNvSpPr>
          <p:nvPr>
            <p:ph type="body" sz="quarter" idx="15" hasCustomPrompt="1"/>
          </p:nvPr>
        </p:nvSpPr>
        <p:spPr>
          <a:xfrm>
            <a:off x="2500486" y="2340350"/>
            <a:ext cx="11626676" cy="503523"/>
          </a:xfrm>
        </p:spPr>
        <p:txBody>
          <a:bodyPr anchor="b">
            <a:noAutofit/>
          </a:bodyPr>
          <a:lstStyle>
            <a:lvl1pPr marL="0" indent="0">
              <a:buNone/>
              <a:defRPr sz="2800" b="0">
                <a:solidFill>
                  <a:schemeClr val="tx1"/>
                </a:solidFill>
              </a:defRPr>
            </a:lvl1pPr>
          </a:lstStyle>
          <a:p>
            <a:pPr lvl="0"/>
            <a:r>
              <a:rPr lang="en-US"/>
              <a:t>Click to edit text</a:t>
            </a:r>
          </a:p>
        </p:txBody>
      </p:sp>
      <p:sp>
        <p:nvSpPr>
          <p:cNvPr id="21" name="Content Placeholder 16"/>
          <p:cNvSpPr>
            <a:spLocks noGrp="1"/>
          </p:cNvSpPr>
          <p:nvPr>
            <p:ph sz="quarter" idx="17" hasCustomPrompt="1"/>
          </p:nvPr>
        </p:nvSpPr>
        <p:spPr>
          <a:xfrm>
            <a:off x="2500486" y="2886393"/>
            <a:ext cx="11626676" cy="1366630"/>
          </a:xfrm>
        </p:spPr>
        <p:txBody>
          <a:bodyPr>
            <a:noAutofit/>
          </a:bodyPr>
          <a:lstStyle>
            <a:lvl1pPr marL="285750" indent="-285750">
              <a:buFont typeface="Arial" panose="020B0604020202020204" pitchFamily="34" charset="0"/>
              <a:buChar char="•"/>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text</a:t>
            </a:r>
          </a:p>
        </p:txBody>
      </p:sp>
      <p:sp>
        <p:nvSpPr>
          <p:cNvPr id="7" name="Picture Placeholder 6">
            <a:extLst>
              <a:ext uri="{FF2B5EF4-FFF2-40B4-BE49-F238E27FC236}">
                <a16:creationId xmlns:a16="http://schemas.microsoft.com/office/drawing/2014/main" id="{590BE259-1380-7F27-3E64-533E1C56F5F0}"/>
              </a:ext>
            </a:extLst>
          </p:cNvPr>
          <p:cNvSpPr>
            <a:spLocks noGrp="1"/>
          </p:cNvSpPr>
          <p:nvPr>
            <p:ph type="pic" sz="quarter" idx="20"/>
          </p:nvPr>
        </p:nvSpPr>
        <p:spPr>
          <a:xfrm>
            <a:off x="503238" y="2432749"/>
            <a:ext cx="1684314" cy="1682051"/>
          </a:xfrm>
          <a:solidFill>
            <a:schemeClr val="bg1">
              <a:lumMod val="85000"/>
            </a:schemeClr>
          </a:solidFill>
        </p:spPr>
        <p:txBody>
          <a:bodyPr/>
          <a:lstStyle/>
          <a:p>
            <a:r>
              <a:rPr lang="en-US" altLang="ja-JP"/>
              <a:t>Click icon to add picture</a:t>
            </a:r>
            <a:endParaRPr lang="en-US"/>
          </a:p>
        </p:txBody>
      </p:sp>
      <p:sp>
        <p:nvSpPr>
          <p:cNvPr id="16" name="Text Placeholder 13">
            <a:extLst>
              <a:ext uri="{FF2B5EF4-FFF2-40B4-BE49-F238E27FC236}">
                <a16:creationId xmlns:a16="http://schemas.microsoft.com/office/drawing/2014/main" id="{6340FD9B-AE60-3404-C819-CD753CD6CA20}"/>
              </a:ext>
            </a:extLst>
          </p:cNvPr>
          <p:cNvSpPr>
            <a:spLocks noGrp="1"/>
          </p:cNvSpPr>
          <p:nvPr>
            <p:ph type="body" sz="quarter" idx="21" hasCustomPrompt="1"/>
          </p:nvPr>
        </p:nvSpPr>
        <p:spPr>
          <a:xfrm>
            <a:off x="2500486" y="4596722"/>
            <a:ext cx="11626676" cy="503523"/>
          </a:xfrm>
        </p:spPr>
        <p:txBody>
          <a:bodyPr anchor="b">
            <a:noAutofit/>
          </a:bodyPr>
          <a:lstStyle>
            <a:lvl1pPr marL="0" indent="0">
              <a:buNone/>
              <a:defRPr sz="2800" b="0">
                <a:solidFill>
                  <a:schemeClr val="tx1"/>
                </a:solidFill>
              </a:defRPr>
            </a:lvl1pPr>
          </a:lstStyle>
          <a:p>
            <a:pPr lvl="0"/>
            <a:r>
              <a:rPr lang="en-US"/>
              <a:t>Click to edit text</a:t>
            </a:r>
          </a:p>
        </p:txBody>
      </p:sp>
      <p:sp>
        <p:nvSpPr>
          <p:cNvPr id="17" name="Content Placeholder 16">
            <a:extLst>
              <a:ext uri="{FF2B5EF4-FFF2-40B4-BE49-F238E27FC236}">
                <a16:creationId xmlns:a16="http://schemas.microsoft.com/office/drawing/2014/main" id="{76DBD51D-CD95-46A6-B925-503D5128623C}"/>
              </a:ext>
            </a:extLst>
          </p:cNvPr>
          <p:cNvSpPr>
            <a:spLocks noGrp="1"/>
          </p:cNvSpPr>
          <p:nvPr>
            <p:ph sz="quarter" idx="22" hasCustomPrompt="1"/>
          </p:nvPr>
        </p:nvSpPr>
        <p:spPr>
          <a:xfrm>
            <a:off x="2500486" y="5142765"/>
            <a:ext cx="11626676" cy="1366630"/>
          </a:xfrm>
        </p:spPr>
        <p:txBody>
          <a:bodyPr>
            <a:noAutofit/>
          </a:bodyPr>
          <a:lstStyle>
            <a:lvl1pPr marL="285750" indent="-285750">
              <a:buFont typeface="Arial" panose="020B0604020202020204" pitchFamily="34" charset="0"/>
              <a:buChar char="•"/>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text</a:t>
            </a:r>
          </a:p>
        </p:txBody>
      </p:sp>
      <p:sp>
        <p:nvSpPr>
          <p:cNvPr id="18" name="Picture Placeholder 6">
            <a:extLst>
              <a:ext uri="{FF2B5EF4-FFF2-40B4-BE49-F238E27FC236}">
                <a16:creationId xmlns:a16="http://schemas.microsoft.com/office/drawing/2014/main" id="{B4D58A6A-B651-A158-704E-ED16D440AEC5}"/>
              </a:ext>
            </a:extLst>
          </p:cNvPr>
          <p:cNvSpPr>
            <a:spLocks noGrp="1"/>
          </p:cNvSpPr>
          <p:nvPr>
            <p:ph type="pic" sz="quarter" idx="23"/>
          </p:nvPr>
        </p:nvSpPr>
        <p:spPr>
          <a:xfrm>
            <a:off x="503238" y="4689121"/>
            <a:ext cx="1684314" cy="1682051"/>
          </a:xfrm>
          <a:solidFill>
            <a:schemeClr val="bg1">
              <a:lumMod val="85000"/>
            </a:schemeClr>
          </a:solidFill>
        </p:spPr>
        <p:txBody>
          <a:bodyPr/>
          <a:lstStyle/>
          <a:p>
            <a:r>
              <a:rPr lang="en-US" altLang="ja-JP"/>
              <a:t>Click icon to add picture</a:t>
            </a:r>
            <a:endParaRPr lang="en-US"/>
          </a:p>
        </p:txBody>
      </p:sp>
      <p:sp>
        <p:nvSpPr>
          <p:cNvPr id="4" name="Slide Number Placeholder 5">
            <a:extLst>
              <a:ext uri="{FF2B5EF4-FFF2-40B4-BE49-F238E27FC236}">
                <a16:creationId xmlns:a16="http://schemas.microsoft.com/office/drawing/2014/main" id="{AB2B1C0E-D76E-924F-D78D-DA11B6B65438}"/>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5" name="object 2">
            <a:extLst>
              <a:ext uri="{FF2B5EF4-FFF2-40B4-BE49-F238E27FC236}">
                <a16:creationId xmlns:a16="http://schemas.microsoft.com/office/drawing/2014/main" id="{B1BC8339-172E-D41B-E906-31446E2F30D4}"/>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6" name="object 2">
            <a:extLst>
              <a:ext uri="{FF2B5EF4-FFF2-40B4-BE49-F238E27FC236}">
                <a16:creationId xmlns:a16="http://schemas.microsoft.com/office/drawing/2014/main" id="{04104A5D-676B-F47E-4B3E-212CF2A8D9E0}"/>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8" name="object 2">
            <a:extLst>
              <a:ext uri="{FF2B5EF4-FFF2-40B4-BE49-F238E27FC236}">
                <a16:creationId xmlns:a16="http://schemas.microsoft.com/office/drawing/2014/main" id="{3563C7D9-C7A7-E981-D976-A0E48A21116D}"/>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Tree>
    <p:extLst>
      <p:ext uri="{BB962C8B-B14F-4D97-AF65-F5344CB8AC3E}">
        <p14:creationId xmlns:p14="http://schemas.microsoft.com/office/powerpoint/2010/main" val="8934905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Org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8" y="616687"/>
            <a:ext cx="4302678" cy="729227"/>
          </a:xfrm>
        </p:spPr>
        <p:txBody>
          <a:bodyPr lIns="91440">
            <a:noAutofit/>
          </a:bodyPr>
          <a:lstStyle>
            <a:lvl1pPr>
              <a:defRPr sz="3000"/>
            </a:lvl1pPr>
          </a:lstStyle>
          <a:p>
            <a:r>
              <a:rPr lang="en-US"/>
              <a:t>Click To Edit</a:t>
            </a:r>
          </a:p>
        </p:txBody>
      </p:sp>
      <p:sp>
        <p:nvSpPr>
          <p:cNvPr id="3" name="Content Placeholder 2"/>
          <p:cNvSpPr>
            <a:spLocks noGrp="1"/>
          </p:cNvSpPr>
          <p:nvPr>
            <p:ph idx="1" hasCustomPrompt="1"/>
          </p:nvPr>
        </p:nvSpPr>
        <p:spPr>
          <a:xfrm>
            <a:off x="503237" y="1597026"/>
            <a:ext cx="3060250" cy="1348193"/>
          </a:xfrm>
        </p:spPr>
        <p:txBody>
          <a:bodyPr>
            <a:noAutofit/>
          </a:bodyPr>
          <a:lstStyle>
            <a:lvl1pPr marL="0" indent="0">
              <a:buNone/>
              <a:defRPr sz="2800"/>
            </a:lvl1pPr>
            <a:lvl2pPr marL="339725" indent="0">
              <a:buNone/>
              <a:defRPr sz="2800"/>
            </a:lvl2pPr>
            <a:lvl3pPr marL="688975" indent="0">
              <a:buNone/>
              <a:defRPr sz="2800"/>
            </a:lvl3pPr>
            <a:lvl4pPr marL="976312" indent="0">
              <a:buNone/>
              <a:defRPr sz="2800"/>
            </a:lvl4pPr>
            <a:lvl5pPr marL="1314450" indent="0">
              <a:buNone/>
              <a:defRPr sz="2800"/>
            </a:lvl5pPr>
          </a:lstStyle>
          <a:p>
            <a:pPr lvl="0"/>
            <a:r>
              <a:rPr lang="en-US"/>
              <a:t>Click to edit subtitle text</a:t>
            </a:r>
          </a:p>
        </p:txBody>
      </p:sp>
      <p:sp>
        <p:nvSpPr>
          <p:cNvPr id="9" name="Picture Placeholder 6">
            <a:extLst>
              <a:ext uri="{FF2B5EF4-FFF2-40B4-BE49-F238E27FC236}">
                <a16:creationId xmlns:a16="http://schemas.microsoft.com/office/drawing/2014/main" id="{0F6CA80A-BA8C-B7F2-8C4E-F84D62670B2D}"/>
              </a:ext>
            </a:extLst>
          </p:cNvPr>
          <p:cNvSpPr>
            <a:spLocks noGrp="1"/>
          </p:cNvSpPr>
          <p:nvPr>
            <p:ph type="pic" sz="quarter" idx="20"/>
          </p:nvPr>
        </p:nvSpPr>
        <p:spPr>
          <a:xfrm>
            <a:off x="503233" y="5760719"/>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
        <p:nvSpPr>
          <p:cNvPr id="11" name="Text Placeholder 10">
            <a:extLst>
              <a:ext uri="{FF2B5EF4-FFF2-40B4-BE49-F238E27FC236}">
                <a16:creationId xmlns:a16="http://schemas.microsoft.com/office/drawing/2014/main" id="{F0DC35C0-C611-78A7-EFF1-0330D38B6D9D}"/>
              </a:ext>
            </a:extLst>
          </p:cNvPr>
          <p:cNvSpPr>
            <a:spLocks noGrp="1"/>
          </p:cNvSpPr>
          <p:nvPr>
            <p:ph type="body" sz="quarter" idx="21" hasCustomPrompt="1"/>
          </p:nvPr>
        </p:nvSpPr>
        <p:spPr>
          <a:xfrm>
            <a:off x="1720853" y="5917437"/>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12" name="Text Placeholder 10">
            <a:extLst>
              <a:ext uri="{FF2B5EF4-FFF2-40B4-BE49-F238E27FC236}">
                <a16:creationId xmlns:a16="http://schemas.microsoft.com/office/drawing/2014/main" id="{EF97933E-A769-4EC3-221C-BD006D40E1B0}"/>
              </a:ext>
            </a:extLst>
          </p:cNvPr>
          <p:cNvSpPr>
            <a:spLocks noGrp="1"/>
          </p:cNvSpPr>
          <p:nvPr>
            <p:ph type="body" sz="quarter" idx="22" hasCustomPrompt="1"/>
          </p:nvPr>
        </p:nvSpPr>
        <p:spPr>
          <a:xfrm>
            <a:off x="1720853" y="6222238"/>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16" name="Picture Placeholder 6">
            <a:extLst>
              <a:ext uri="{FF2B5EF4-FFF2-40B4-BE49-F238E27FC236}">
                <a16:creationId xmlns:a16="http://schemas.microsoft.com/office/drawing/2014/main" id="{79D9B7D2-2E2B-3273-95B3-EF18CB903DCB}"/>
              </a:ext>
            </a:extLst>
          </p:cNvPr>
          <p:cNvSpPr>
            <a:spLocks noGrp="1"/>
          </p:cNvSpPr>
          <p:nvPr>
            <p:ph type="pic" sz="quarter" idx="23"/>
          </p:nvPr>
        </p:nvSpPr>
        <p:spPr>
          <a:xfrm>
            <a:off x="3984049" y="5760719"/>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
        <p:nvSpPr>
          <p:cNvPr id="17" name="Text Placeholder 10">
            <a:extLst>
              <a:ext uri="{FF2B5EF4-FFF2-40B4-BE49-F238E27FC236}">
                <a16:creationId xmlns:a16="http://schemas.microsoft.com/office/drawing/2014/main" id="{D210B44B-5432-4C48-2886-68C6391780E1}"/>
              </a:ext>
            </a:extLst>
          </p:cNvPr>
          <p:cNvSpPr>
            <a:spLocks noGrp="1"/>
          </p:cNvSpPr>
          <p:nvPr>
            <p:ph type="body" sz="quarter" idx="24" hasCustomPrompt="1"/>
          </p:nvPr>
        </p:nvSpPr>
        <p:spPr>
          <a:xfrm>
            <a:off x="5201669" y="5917437"/>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18" name="Text Placeholder 10">
            <a:extLst>
              <a:ext uri="{FF2B5EF4-FFF2-40B4-BE49-F238E27FC236}">
                <a16:creationId xmlns:a16="http://schemas.microsoft.com/office/drawing/2014/main" id="{FFAAB62C-3F7A-FE76-23EB-98DB2C24AA32}"/>
              </a:ext>
            </a:extLst>
          </p:cNvPr>
          <p:cNvSpPr>
            <a:spLocks noGrp="1"/>
          </p:cNvSpPr>
          <p:nvPr>
            <p:ph type="body" sz="quarter" idx="25" hasCustomPrompt="1"/>
          </p:nvPr>
        </p:nvSpPr>
        <p:spPr>
          <a:xfrm>
            <a:off x="5201669" y="6222238"/>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20" name="Picture Placeholder 6">
            <a:extLst>
              <a:ext uri="{FF2B5EF4-FFF2-40B4-BE49-F238E27FC236}">
                <a16:creationId xmlns:a16="http://schemas.microsoft.com/office/drawing/2014/main" id="{91540D4C-2F55-AF9F-EB75-B005081C1B29}"/>
              </a:ext>
            </a:extLst>
          </p:cNvPr>
          <p:cNvSpPr>
            <a:spLocks noGrp="1"/>
          </p:cNvSpPr>
          <p:nvPr>
            <p:ph type="pic" sz="quarter" idx="26"/>
          </p:nvPr>
        </p:nvSpPr>
        <p:spPr>
          <a:xfrm>
            <a:off x="7459079" y="5760719"/>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
        <p:nvSpPr>
          <p:cNvPr id="21" name="Text Placeholder 10">
            <a:extLst>
              <a:ext uri="{FF2B5EF4-FFF2-40B4-BE49-F238E27FC236}">
                <a16:creationId xmlns:a16="http://schemas.microsoft.com/office/drawing/2014/main" id="{4F6C9556-BFE5-B01F-9587-486E37435807}"/>
              </a:ext>
            </a:extLst>
          </p:cNvPr>
          <p:cNvSpPr>
            <a:spLocks noGrp="1"/>
          </p:cNvSpPr>
          <p:nvPr>
            <p:ph type="body" sz="quarter" idx="27" hasCustomPrompt="1"/>
          </p:nvPr>
        </p:nvSpPr>
        <p:spPr>
          <a:xfrm>
            <a:off x="8676699" y="5917437"/>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22" name="Text Placeholder 10">
            <a:extLst>
              <a:ext uri="{FF2B5EF4-FFF2-40B4-BE49-F238E27FC236}">
                <a16:creationId xmlns:a16="http://schemas.microsoft.com/office/drawing/2014/main" id="{2ED38802-657F-81C9-048E-05CB3E058EF9}"/>
              </a:ext>
            </a:extLst>
          </p:cNvPr>
          <p:cNvSpPr>
            <a:spLocks noGrp="1"/>
          </p:cNvSpPr>
          <p:nvPr>
            <p:ph type="body" sz="quarter" idx="28" hasCustomPrompt="1"/>
          </p:nvPr>
        </p:nvSpPr>
        <p:spPr>
          <a:xfrm>
            <a:off x="8676699" y="6222238"/>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24" name="Picture Placeholder 6">
            <a:extLst>
              <a:ext uri="{FF2B5EF4-FFF2-40B4-BE49-F238E27FC236}">
                <a16:creationId xmlns:a16="http://schemas.microsoft.com/office/drawing/2014/main" id="{F6E8F21C-F64B-5865-6BCD-F80121E8E88E}"/>
              </a:ext>
            </a:extLst>
          </p:cNvPr>
          <p:cNvSpPr>
            <a:spLocks noGrp="1"/>
          </p:cNvSpPr>
          <p:nvPr>
            <p:ph type="pic" sz="quarter" idx="29"/>
          </p:nvPr>
        </p:nvSpPr>
        <p:spPr>
          <a:xfrm>
            <a:off x="10934109" y="5760719"/>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
        <p:nvSpPr>
          <p:cNvPr id="25" name="Text Placeholder 10">
            <a:extLst>
              <a:ext uri="{FF2B5EF4-FFF2-40B4-BE49-F238E27FC236}">
                <a16:creationId xmlns:a16="http://schemas.microsoft.com/office/drawing/2014/main" id="{535D82FB-2E4E-4B62-8878-B6A81F0D91C9}"/>
              </a:ext>
            </a:extLst>
          </p:cNvPr>
          <p:cNvSpPr>
            <a:spLocks noGrp="1"/>
          </p:cNvSpPr>
          <p:nvPr>
            <p:ph type="body" sz="quarter" idx="30" hasCustomPrompt="1"/>
          </p:nvPr>
        </p:nvSpPr>
        <p:spPr>
          <a:xfrm>
            <a:off x="12151729" y="5917437"/>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26" name="Text Placeholder 10">
            <a:extLst>
              <a:ext uri="{FF2B5EF4-FFF2-40B4-BE49-F238E27FC236}">
                <a16:creationId xmlns:a16="http://schemas.microsoft.com/office/drawing/2014/main" id="{79396F1E-0D7A-C6CC-EFE8-C181FDAFC3F1}"/>
              </a:ext>
            </a:extLst>
          </p:cNvPr>
          <p:cNvSpPr>
            <a:spLocks noGrp="1"/>
          </p:cNvSpPr>
          <p:nvPr>
            <p:ph type="body" sz="quarter" idx="31" hasCustomPrompt="1"/>
          </p:nvPr>
        </p:nvSpPr>
        <p:spPr>
          <a:xfrm>
            <a:off x="12151729" y="6222238"/>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28" name="Picture Placeholder 6">
            <a:extLst>
              <a:ext uri="{FF2B5EF4-FFF2-40B4-BE49-F238E27FC236}">
                <a16:creationId xmlns:a16="http://schemas.microsoft.com/office/drawing/2014/main" id="{94521486-C084-761E-652A-41F8EDD95CD2}"/>
              </a:ext>
            </a:extLst>
          </p:cNvPr>
          <p:cNvSpPr>
            <a:spLocks noGrp="1"/>
          </p:cNvSpPr>
          <p:nvPr>
            <p:ph type="pic" sz="quarter" idx="32"/>
          </p:nvPr>
        </p:nvSpPr>
        <p:spPr>
          <a:xfrm>
            <a:off x="503233" y="4161414"/>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
        <p:nvSpPr>
          <p:cNvPr id="29" name="Text Placeholder 10">
            <a:extLst>
              <a:ext uri="{FF2B5EF4-FFF2-40B4-BE49-F238E27FC236}">
                <a16:creationId xmlns:a16="http://schemas.microsoft.com/office/drawing/2014/main" id="{8DC7B0C1-3855-86C2-0A18-D670191A8392}"/>
              </a:ext>
            </a:extLst>
          </p:cNvPr>
          <p:cNvSpPr>
            <a:spLocks noGrp="1"/>
          </p:cNvSpPr>
          <p:nvPr>
            <p:ph type="body" sz="quarter" idx="33" hasCustomPrompt="1"/>
          </p:nvPr>
        </p:nvSpPr>
        <p:spPr>
          <a:xfrm>
            <a:off x="1720853" y="431813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30" name="Text Placeholder 10">
            <a:extLst>
              <a:ext uri="{FF2B5EF4-FFF2-40B4-BE49-F238E27FC236}">
                <a16:creationId xmlns:a16="http://schemas.microsoft.com/office/drawing/2014/main" id="{8955BC9D-F392-B268-B8FA-CC8EA43E773F}"/>
              </a:ext>
            </a:extLst>
          </p:cNvPr>
          <p:cNvSpPr>
            <a:spLocks noGrp="1"/>
          </p:cNvSpPr>
          <p:nvPr>
            <p:ph type="body" sz="quarter" idx="34" hasCustomPrompt="1"/>
          </p:nvPr>
        </p:nvSpPr>
        <p:spPr>
          <a:xfrm>
            <a:off x="1720853" y="462293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32" name="Picture Placeholder 6">
            <a:extLst>
              <a:ext uri="{FF2B5EF4-FFF2-40B4-BE49-F238E27FC236}">
                <a16:creationId xmlns:a16="http://schemas.microsoft.com/office/drawing/2014/main" id="{BD558958-69BB-A734-6ACB-32F309A77CFF}"/>
              </a:ext>
            </a:extLst>
          </p:cNvPr>
          <p:cNvSpPr>
            <a:spLocks noGrp="1"/>
          </p:cNvSpPr>
          <p:nvPr>
            <p:ph type="pic" sz="quarter" idx="35"/>
          </p:nvPr>
        </p:nvSpPr>
        <p:spPr>
          <a:xfrm>
            <a:off x="3984049" y="4161414"/>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
        <p:nvSpPr>
          <p:cNvPr id="33" name="Text Placeholder 10">
            <a:extLst>
              <a:ext uri="{FF2B5EF4-FFF2-40B4-BE49-F238E27FC236}">
                <a16:creationId xmlns:a16="http://schemas.microsoft.com/office/drawing/2014/main" id="{F0B6883B-4B23-05B7-1A9A-829255DBC0DB}"/>
              </a:ext>
            </a:extLst>
          </p:cNvPr>
          <p:cNvSpPr>
            <a:spLocks noGrp="1"/>
          </p:cNvSpPr>
          <p:nvPr>
            <p:ph type="body" sz="quarter" idx="36" hasCustomPrompt="1"/>
          </p:nvPr>
        </p:nvSpPr>
        <p:spPr>
          <a:xfrm>
            <a:off x="5201669" y="431813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34" name="Text Placeholder 10">
            <a:extLst>
              <a:ext uri="{FF2B5EF4-FFF2-40B4-BE49-F238E27FC236}">
                <a16:creationId xmlns:a16="http://schemas.microsoft.com/office/drawing/2014/main" id="{882FBF47-1EC2-57D6-A2F5-3CB615404C58}"/>
              </a:ext>
            </a:extLst>
          </p:cNvPr>
          <p:cNvSpPr>
            <a:spLocks noGrp="1"/>
          </p:cNvSpPr>
          <p:nvPr>
            <p:ph type="body" sz="quarter" idx="37" hasCustomPrompt="1"/>
          </p:nvPr>
        </p:nvSpPr>
        <p:spPr>
          <a:xfrm>
            <a:off x="5201669" y="462293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36" name="Picture Placeholder 6">
            <a:extLst>
              <a:ext uri="{FF2B5EF4-FFF2-40B4-BE49-F238E27FC236}">
                <a16:creationId xmlns:a16="http://schemas.microsoft.com/office/drawing/2014/main" id="{B4F1ECC7-0294-0893-F7B6-4B719C20DB3C}"/>
              </a:ext>
            </a:extLst>
          </p:cNvPr>
          <p:cNvSpPr>
            <a:spLocks noGrp="1"/>
          </p:cNvSpPr>
          <p:nvPr>
            <p:ph type="pic" sz="quarter" idx="38"/>
          </p:nvPr>
        </p:nvSpPr>
        <p:spPr>
          <a:xfrm>
            <a:off x="7459079" y="4161414"/>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
        <p:nvSpPr>
          <p:cNvPr id="37" name="Text Placeholder 10">
            <a:extLst>
              <a:ext uri="{FF2B5EF4-FFF2-40B4-BE49-F238E27FC236}">
                <a16:creationId xmlns:a16="http://schemas.microsoft.com/office/drawing/2014/main" id="{CFE4742C-62A6-3943-3AB9-E1473AAB7BA1}"/>
              </a:ext>
            </a:extLst>
          </p:cNvPr>
          <p:cNvSpPr>
            <a:spLocks noGrp="1"/>
          </p:cNvSpPr>
          <p:nvPr>
            <p:ph type="body" sz="quarter" idx="39" hasCustomPrompt="1"/>
          </p:nvPr>
        </p:nvSpPr>
        <p:spPr>
          <a:xfrm>
            <a:off x="8676699" y="431813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38" name="Text Placeholder 10">
            <a:extLst>
              <a:ext uri="{FF2B5EF4-FFF2-40B4-BE49-F238E27FC236}">
                <a16:creationId xmlns:a16="http://schemas.microsoft.com/office/drawing/2014/main" id="{1018C43F-F5F3-65A1-AD09-625021BFECD0}"/>
              </a:ext>
            </a:extLst>
          </p:cNvPr>
          <p:cNvSpPr>
            <a:spLocks noGrp="1"/>
          </p:cNvSpPr>
          <p:nvPr>
            <p:ph type="body" sz="quarter" idx="40" hasCustomPrompt="1"/>
          </p:nvPr>
        </p:nvSpPr>
        <p:spPr>
          <a:xfrm>
            <a:off x="8676699" y="462293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40" name="Picture Placeholder 6">
            <a:extLst>
              <a:ext uri="{FF2B5EF4-FFF2-40B4-BE49-F238E27FC236}">
                <a16:creationId xmlns:a16="http://schemas.microsoft.com/office/drawing/2014/main" id="{DCFA9079-BB94-319C-A413-6D8E15EEAD2E}"/>
              </a:ext>
            </a:extLst>
          </p:cNvPr>
          <p:cNvSpPr>
            <a:spLocks noGrp="1"/>
          </p:cNvSpPr>
          <p:nvPr>
            <p:ph type="pic" sz="quarter" idx="41"/>
          </p:nvPr>
        </p:nvSpPr>
        <p:spPr>
          <a:xfrm>
            <a:off x="10934109" y="4161414"/>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
        <p:nvSpPr>
          <p:cNvPr id="41" name="Text Placeholder 10">
            <a:extLst>
              <a:ext uri="{FF2B5EF4-FFF2-40B4-BE49-F238E27FC236}">
                <a16:creationId xmlns:a16="http://schemas.microsoft.com/office/drawing/2014/main" id="{94925F85-A2AA-F720-3745-59937409054F}"/>
              </a:ext>
            </a:extLst>
          </p:cNvPr>
          <p:cNvSpPr>
            <a:spLocks noGrp="1"/>
          </p:cNvSpPr>
          <p:nvPr>
            <p:ph type="body" sz="quarter" idx="42" hasCustomPrompt="1"/>
          </p:nvPr>
        </p:nvSpPr>
        <p:spPr>
          <a:xfrm>
            <a:off x="12151729" y="431813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42" name="Text Placeholder 10">
            <a:extLst>
              <a:ext uri="{FF2B5EF4-FFF2-40B4-BE49-F238E27FC236}">
                <a16:creationId xmlns:a16="http://schemas.microsoft.com/office/drawing/2014/main" id="{BA19A9E8-6749-F611-3A66-EF24A8AA0084}"/>
              </a:ext>
            </a:extLst>
          </p:cNvPr>
          <p:cNvSpPr>
            <a:spLocks noGrp="1"/>
          </p:cNvSpPr>
          <p:nvPr>
            <p:ph type="body" sz="quarter" idx="43" hasCustomPrompt="1"/>
          </p:nvPr>
        </p:nvSpPr>
        <p:spPr>
          <a:xfrm>
            <a:off x="12151729" y="462293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44" name="Picture Placeholder 6">
            <a:extLst>
              <a:ext uri="{FF2B5EF4-FFF2-40B4-BE49-F238E27FC236}">
                <a16:creationId xmlns:a16="http://schemas.microsoft.com/office/drawing/2014/main" id="{4F4355E3-EC8E-5C40-BF7E-21130271D4CF}"/>
              </a:ext>
            </a:extLst>
          </p:cNvPr>
          <p:cNvSpPr>
            <a:spLocks noGrp="1"/>
          </p:cNvSpPr>
          <p:nvPr>
            <p:ph type="pic" sz="quarter" idx="44"/>
          </p:nvPr>
        </p:nvSpPr>
        <p:spPr>
          <a:xfrm>
            <a:off x="3984049" y="2567104"/>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
        <p:nvSpPr>
          <p:cNvPr id="45" name="Text Placeholder 10">
            <a:extLst>
              <a:ext uri="{FF2B5EF4-FFF2-40B4-BE49-F238E27FC236}">
                <a16:creationId xmlns:a16="http://schemas.microsoft.com/office/drawing/2014/main" id="{B899B7C8-075B-A7DA-BC67-2BE408DFE9DC}"/>
              </a:ext>
            </a:extLst>
          </p:cNvPr>
          <p:cNvSpPr>
            <a:spLocks noGrp="1"/>
          </p:cNvSpPr>
          <p:nvPr>
            <p:ph type="body" sz="quarter" idx="45" hasCustomPrompt="1"/>
          </p:nvPr>
        </p:nvSpPr>
        <p:spPr>
          <a:xfrm>
            <a:off x="5201669" y="272382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46" name="Text Placeholder 10">
            <a:extLst>
              <a:ext uri="{FF2B5EF4-FFF2-40B4-BE49-F238E27FC236}">
                <a16:creationId xmlns:a16="http://schemas.microsoft.com/office/drawing/2014/main" id="{64237FA6-A072-9159-A24D-79BBBDF4E064}"/>
              </a:ext>
            </a:extLst>
          </p:cNvPr>
          <p:cNvSpPr>
            <a:spLocks noGrp="1"/>
          </p:cNvSpPr>
          <p:nvPr>
            <p:ph type="body" sz="quarter" idx="46" hasCustomPrompt="1"/>
          </p:nvPr>
        </p:nvSpPr>
        <p:spPr>
          <a:xfrm>
            <a:off x="5201669" y="302862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48" name="Picture Placeholder 6">
            <a:extLst>
              <a:ext uri="{FF2B5EF4-FFF2-40B4-BE49-F238E27FC236}">
                <a16:creationId xmlns:a16="http://schemas.microsoft.com/office/drawing/2014/main" id="{BABB45AB-EF52-4504-652B-34551886BBAF}"/>
              </a:ext>
            </a:extLst>
          </p:cNvPr>
          <p:cNvSpPr>
            <a:spLocks noGrp="1"/>
          </p:cNvSpPr>
          <p:nvPr>
            <p:ph type="pic" sz="quarter" idx="47"/>
          </p:nvPr>
        </p:nvSpPr>
        <p:spPr>
          <a:xfrm>
            <a:off x="7459079" y="2567104"/>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
        <p:nvSpPr>
          <p:cNvPr id="49" name="Text Placeholder 10">
            <a:extLst>
              <a:ext uri="{FF2B5EF4-FFF2-40B4-BE49-F238E27FC236}">
                <a16:creationId xmlns:a16="http://schemas.microsoft.com/office/drawing/2014/main" id="{739A6FDB-63BA-5D83-CAF0-EAB994855796}"/>
              </a:ext>
            </a:extLst>
          </p:cNvPr>
          <p:cNvSpPr>
            <a:spLocks noGrp="1"/>
          </p:cNvSpPr>
          <p:nvPr>
            <p:ph type="body" sz="quarter" idx="48" hasCustomPrompt="1"/>
          </p:nvPr>
        </p:nvSpPr>
        <p:spPr>
          <a:xfrm>
            <a:off x="8676699" y="272382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50" name="Text Placeholder 10">
            <a:extLst>
              <a:ext uri="{FF2B5EF4-FFF2-40B4-BE49-F238E27FC236}">
                <a16:creationId xmlns:a16="http://schemas.microsoft.com/office/drawing/2014/main" id="{3CC40181-25B6-D371-6EDE-263324525C5B}"/>
              </a:ext>
            </a:extLst>
          </p:cNvPr>
          <p:cNvSpPr>
            <a:spLocks noGrp="1"/>
          </p:cNvSpPr>
          <p:nvPr>
            <p:ph type="body" sz="quarter" idx="49" hasCustomPrompt="1"/>
          </p:nvPr>
        </p:nvSpPr>
        <p:spPr>
          <a:xfrm>
            <a:off x="8676699" y="302862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52" name="Picture Placeholder 6">
            <a:extLst>
              <a:ext uri="{FF2B5EF4-FFF2-40B4-BE49-F238E27FC236}">
                <a16:creationId xmlns:a16="http://schemas.microsoft.com/office/drawing/2014/main" id="{AECC4A25-8EE4-5F71-7039-B9D6B4729098}"/>
              </a:ext>
            </a:extLst>
          </p:cNvPr>
          <p:cNvSpPr>
            <a:spLocks noGrp="1"/>
          </p:cNvSpPr>
          <p:nvPr>
            <p:ph type="pic" sz="quarter" idx="50"/>
          </p:nvPr>
        </p:nvSpPr>
        <p:spPr>
          <a:xfrm>
            <a:off x="5660759" y="919031"/>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
        <p:nvSpPr>
          <p:cNvPr id="53" name="Text Placeholder 10">
            <a:extLst>
              <a:ext uri="{FF2B5EF4-FFF2-40B4-BE49-F238E27FC236}">
                <a16:creationId xmlns:a16="http://schemas.microsoft.com/office/drawing/2014/main" id="{D886AF52-6F03-B5B1-ABE1-123DB0094CF7}"/>
              </a:ext>
            </a:extLst>
          </p:cNvPr>
          <p:cNvSpPr>
            <a:spLocks noGrp="1"/>
          </p:cNvSpPr>
          <p:nvPr>
            <p:ph type="body" sz="quarter" idx="51" hasCustomPrompt="1"/>
          </p:nvPr>
        </p:nvSpPr>
        <p:spPr>
          <a:xfrm>
            <a:off x="6878379" y="1075749"/>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54" name="Text Placeholder 10">
            <a:extLst>
              <a:ext uri="{FF2B5EF4-FFF2-40B4-BE49-F238E27FC236}">
                <a16:creationId xmlns:a16="http://schemas.microsoft.com/office/drawing/2014/main" id="{63C473C1-8B3A-5C7A-E473-B0F5F267A5D8}"/>
              </a:ext>
            </a:extLst>
          </p:cNvPr>
          <p:cNvSpPr>
            <a:spLocks noGrp="1"/>
          </p:cNvSpPr>
          <p:nvPr>
            <p:ph type="body" sz="quarter" idx="52" hasCustomPrompt="1"/>
          </p:nvPr>
        </p:nvSpPr>
        <p:spPr>
          <a:xfrm>
            <a:off x="6878379" y="1380550"/>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4" name="Slide Number Placeholder 5">
            <a:extLst>
              <a:ext uri="{FF2B5EF4-FFF2-40B4-BE49-F238E27FC236}">
                <a16:creationId xmlns:a16="http://schemas.microsoft.com/office/drawing/2014/main" id="{2B0155BC-BDA8-C818-E00A-BE1E32EAF0BA}"/>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5" name="Picture Placeholder 6">
            <a:extLst>
              <a:ext uri="{FF2B5EF4-FFF2-40B4-BE49-F238E27FC236}">
                <a16:creationId xmlns:a16="http://schemas.microsoft.com/office/drawing/2014/main" id="{AD7CB6CD-63CC-D7FD-0CF4-290A06E70C14}"/>
              </a:ext>
            </a:extLst>
          </p:cNvPr>
          <p:cNvSpPr>
            <a:spLocks noGrp="1"/>
          </p:cNvSpPr>
          <p:nvPr>
            <p:ph type="pic" sz="quarter" idx="20"/>
          </p:nvPr>
        </p:nvSpPr>
        <p:spPr>
          <a:xfrm>
            <a:off x="503233" y="5760719"/>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Tree>
    <p:extLst>
      <p:ext uri="{BB962C8B-B14F-4D97-AF65-F5344CB8AC3E}">
        <p14:creationId xmlns:p14="http://schemas.microsoft.com/office/powerpoint/2010/main" val="2932772460"/>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hart With Call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89C5C778-F4C0-C7CF-C813-C9C3A87D8E4E}"/>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4" name="object 2">
            <a:extLst>
              <a:ext uri="{FF2B5EF4-FFF2-40B4-BE49-F238E27FC236}">
                <a16:creationId xmlns:a16="http://schemas.microsoft.com/office/drawing/2014/main" id="{3EEB7A42-5110-13AD-1E86-1C14D8EA0C4A}"/>
              </a:ext>
            </a:extLst>
          </p:cNvPr>
          <p:cNvSpPr/>
          <p:nvPr/>
        </p:nvSpPr>
        <p:spPr>
          <a:xfrm>
            <a:off x="9706770" y="1714500"/>
            <a:ext cx="492363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chemeClr val="bg2">
              <a:lumMod val="90000"/>
            </a:schemeClr>
          </a:solidFill>
        </p:spPr>
        <p:txBody>
          <a:bodyPr wrap="square" lIns="0" tIns="0" rIns="0" bIns="0" rtlCol="0"/>
          <a:lstStyle/>
          <a:p>
            <a:endParaRPr/>
          </a:p>
        </p:txBody>
      </p:sp>
      <p:sp>
        <p:nvSpPr>
          <p:cNvPr id="2" name="Title 1"/>
          <p:cNvSpPr>
            <a:spLocks noGrp="1"/>
          </p:cNvSpPr>
          <p:nvPr>
            <p:ph type="title" hasCustomPrompt="1"/>
          </p:nvPr>
        </p:nvSpPr>
        <p:spPr>
          <a:xfrm>
            <a:off x="503237" y="329565"/>
            <a:ext cx="13623925" cy="1016350"/>
          </a:xfrm>
        </p:spPr>
        <p:txBody>
          <a:bodyPr/>
          <a:lstStyle>
            <a:lvl1pPr>
              <a:defRPr/>
            </a:lvl1pPr>
          </a:lstStyle>
          <a:p>
            <a:r>
              <a:rPr lang="en-US"/>
              <a:t>Slide Titles Should Use Initial Caps </a:t>
            </a:r>
          </a:p>
        </p:txBody>
      </p:sp>
      <p:sp>
        <p:nvSpPr>
          <p:cNvPr id="5" name="Text Placeholder 13"/>
          <p:cNvSpPr>
            <a:spLocks noGrp="1"/>
          </p:cNvSpPr>
          <p:nvPr>
            <p:ph type="body" sz="quarter" idx="15" hasCustomPrompt="1"/>
          </p:nvPr>
        </p:nvSpPr>
        <p:spPr>
          <a:xfrm>
            <a:off x="503237" y="1872517"/>
            <a:ext cx="8713913" cy="762000"/>
          </a:xfrm>
        </p:spPr>
        <p:txBody>
          <a:bodyPr anchor="b">
            <a:noAutofit/>
          </a:bodyPr>
          <a:lstStyle>
            <a:lvl1pPr marL="0" indent="0">
              <a:buNone/>
              <a:defRPr sz="2800" b="0">
                <a:solidFill>
                  <a:schemeClr val="tx1"/>
                </a:solidFill>
              </a:defRPr>
            </a:lvl1pPr>
          </a:lstStyle>
          <a:p>
            <a:pPr lvl="0"/>
            <a:r>
              <a:rPr lang="en-US"/>
              <a:t>Click to edit master text styles</a:t>
            </a:r>
          </a:p>
        </p:txBody>
      </p:sp>
      <p:sp>
        <p:nvSpPr>
          <p:cNvPr id="6" name="Chart Placeholder 6"/>
          <p:cNvSpPr>
            <a:spLocks noGrp="1"/>
          </p:cNvSpPr>
          <p:nvPr>
            <p:ph type="chart" sz="quarter" idx="16"/>
          </p:nvPr>
        </p:nvSpPr>
        <p:spPr>
          <a:xfrm>
            <a:off x="503238" y="3045239"/>
            <a:ext cx="8713913" cy="3831050"/>
          </a:xfrm>
        </p:spPr>
        <p:txBody>
          <a:bodyPr/>
          <a:lstStyle>
            <a:lvl1pPr>
              <a:defRPr/>
            </a:lvl1pPr>
          </a:lstStyle>
          <a:p>
            <a:r>
              <a:rPr lang="en-US" altLang="ja-JP"/>
              <a:t>Click icon to add chart</a:t>
            </a:r>
            <a:endParaRPr lang="en-US"/>
          </a:p>
        </p:txBody>
      </p:sp>
      <p:sp>
        <p:nvSpPr>
          <p:cNvPr id="7" name="Text Placeholder 13">
            <a:extLst>
              <a:ext uri="{FF2B5EF4-FFF2-40B4-BE49-F238E27FC236}">
                <a16:creationId xmlns:a16="http://schemas.microsoft.com/office/drawing/2014/main" id="{1BB87E08-F5B2-1C85-04B0-1A4D63D6F725}"/>
              </a:ext>
            </a:extLst>
          </p:cNvPr>
          <p:cNvSpPr>
            <a:spLocks noGrp="1"/>
          </p:cNvSpPr>
          <p:nvPr>
            <p:ph type="body" sz="quarter" idx="20" hasCustomPrompt="1"/>
          </p:nvPr>
        </p:nvSpPr>
        <p:spPr>
          <a:xfrm>
            <a:off x="9968942" y="1994359"/>
            <a:ext cx="4158220" cy="762000"/>
          </a:xfrm>
        </p:spPr>
        <p:txBody>
          <a:bodyPr anchor="b">
            <a:noAutofit/>
          </a:bodyPr>
          <a:lstStyle>
            <a:lvl1pPr marL="0" indent="0">
              <a:lnSpc>
                <a:spcPct val="85000"/>
              </a:lnSpc>
              <a:buNone/>
              <a:defRPr sz="2600" b="0">
                <a:solidFill>
                  <a:schemeClr val="tx1"/>
                </a:solidFill>
              </a:defRPr>
            </a:lvl1pPr>
          </a:lstStyle>
          <a:p>
            <a:pPr lvl="0"/>
            <a:r>
              <a:rPr lang="en-US"/>
              <a:t>Click to edit text</a:t>
            </a:r>
          </a:p>
        </p:txBody>
      </p:sp>
      <p:sp>
        <p:nvSpPr>
          <p:cNvPr id="8" name="Content Placeholder 16">
            <a:extLst>
              <a:ext uri="{FF2B5EF4-FFF2-40B4-BE49-F238E27FC236}">
                <a16:creationId xmlns:a16="http://schemas.microsoft.com/office/drawing/2014/main" id="{DFCB2DF8-8D4A-D112-A1F9-55A56C739C93}"/>
              </a:ext>
            </a:extLst>
          </p:cNvPr>
          <p:cNvSpPr>
            <a:spLocks noGrp="1"/>
          </p:cNvSpPr>
          <p:nvPr>
            <p:ph sz="quarter" idx="21"/>
          </p:nvPr>
        </p:nvSpPr>
        <p:spPr>
          <a:xfrm>
            <a:off x="9968942" y="3045239"/>
            <a:ext cx="4158220" cy="3831050"/>
          </a:xfrm>
        </p:spPr>
        <p:txBody>
          <a:bodyPr>
            <a:noAutofit/>
          </a:bodyPr>
          <a:lstStyle>
            <a:lvl1pPr>
              <a:defRPr sz="1600"/>
            </a:lvl1pPr>
            <a:lvl2pPr>
              <a:defRPr sz="1600"/>
            </a:lvl2pPr>
            <a:lvl3pPr>
              <a:defRPr sz="1600"/>
            </a:lvl3pPr>
            <a:lvl4pPr>
              <a:defRPr sz="1600"/>
            </a:lvl4pPr>
            <a:lvl5pPr>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cxnSp>
        <p:nvCxnSpPr>
          <p:cNvPr id="9" name="Straight Connector 8">
            <a:extLst>
              <a:ext uri="{FF2B5EF4-FFF2-40B4-BE49-F238E27FC236}">
                <a16:creationId xmlns:a16="http://schemas.microsoft.com/office/drawing/2014/main" id="{CD8C89FE-E5DA-B993-1428-B78D5CC400E7}"/>
              </a:ext>
            </a:extLst>
          </p:cNvPr>
          <p:cNvCxnSpPr>
            <a:cxnSpLocks/>
          </p:cNvCxnSpPr>
          <p:nvPr/>
        </p:nvCxnSpPr>
        <p:spPr bwMode="auto">
          <a:xfrm>
            <a:off x="9968942" y="2900583"/>
            <a:ext cx="4158220" cy="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10" name="Slide Number Placeholder 5">
            <a:extLst>
              <a:ext uri="{FF2B5EF4-FFF2-40B4-BE49-F238E27FC236}">
                <a16:creationId xmlns:a16="http://schemas.microsoft.com/office/drawing/2014/main" id="{5F135AD9-D450-D550-8CBA-5F0400B4E944}"/>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11" name="object 2">
            <a:extLst>
              <a:ext uri="{FF2B5EF4-FFF2-40B4-BE49-F238E27FC236}">
                <a16:creationId xmlns:a16="http://schemas.microsoft.com/office/drawing/2014/main" id="{739B51D3-3B21-2AAB-A9FD-BAB43EB824CA}"/>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12" name="object 2">
            <a:extLst>
              <a:ext uri="{FF2B5EF4-FFF2-40B4-BE49-F238E27FC236}">
                <a16:creationId xmlns:a16="http://schemas.microsoft.com/office/drawing/2014/main" id="{8325FAC4-DB30-54EE-DEDB-3DD2AE0ABC93}"/>
              </a:ext>
            </a:extLst>
          </p:cNvPr>
          <p:cNvSpPr/>
          <p:nvPr/>
        </p:nvSpPr>
        <p:spPr>
          <a:xfrm>
            <a:off x="9706770" y="1714500"/>
            <a:ext cx="492363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chemeClr val="bg2">
              <a:lumMod val="90000"/>
            </a:schemeClr>
          </a:solidFill>
        </p:spPr>
        <p:txBody>
          <a:bodyPr wrap="square" lIns="0" tIns="0" rIns="0" bIns="0" rtlCol="0"/>
          <a:lstStyle/>
          <a:p>
            <a:endParaRPr/>
          </a:p>
        </p:txBody>
      </p:sp>
      <p:cxnSp>
        <p:nvCxnSpPr>
          <p:cNvPr id="13" name="Straight Connector 12">
            <a:extLst>
              <a:ext uri="{FF2B5EF4-FFF2-40B4-BE49-F238E27FC236}">
                <a16:creationId xmlns:a16="http://schemas.microsoft.com/office/drawing/2014/main" id="{71F7991F-E5D2-69AF-0574-D160F25084BF}"/>
              </a:ext>
            </a:extLst>
          </p:cNvPr>
          <p:cNvCxnSpPr>
            <a:cxnSpLocks/>
          </p:cNvCxnSpPr>
          <p:nvPr/>
        </p:nvCxnSpPr>
        <p:spPr bwMode="auto">
          <a:xfrm>
            <a:off x="9968942" y="2900583"/>
            <a:ext cx="4158220" cy="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14" name="object 2">
            <a:extLst>
              <a:ext uri="{FF2B5EF4-FFF2-40B4-BE49-F238E27FC236}">
                <a16:creationId xmlns:a16="http://schemas.microsoft.com/office/drawing/2014/main" id="{1BAD4F40-05B1-2DCB-74B9-A0DF63904DFC}"/>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15" name="object 2">
            <a:extLst>
              <a:ext uri="{FF2B5EF4-FFF2-40B4-BE49-F238E27FC236}">
                <a16:creationId xmlns:a16="http://schemas.microsoft.com/office/drawing/2014/main" id="{D6F87AAF-7F68-886C-D0FC-51C22476C3EC}"/>
              </a:ext>
            </a:extLst>
          </p:cNvPr>
          <p:cNvSpPr/>
          <p:nvPr/>
        </p:nvSpPr>
        <p:spPr>
          <a:xfrm>
            <a:off x="9706770" y="1714500"/>
            <a:ext cx="492363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chemeClr val="bg2">
              <a:lumMod val="90000"/>
            </a:schemeClr>
          </a:solidFill>
        </p:spPr>
        <p:txBody>
          <a:bodyPr wrap="square" lIns="0" tIns="0" rIns="0" bIns="0" rtlCol="0"/>
          <a:lstStyle/>
          <a:p>
            <a:endParaRPr/>
          </a:p>
        </p:txBody>
      </p:sp>
      <p:cxnSp>
        <p:nvCxnSpPr>
          <p:cNvPr id="16" name="Straight Connector 12">
            <a:extLst>
              <a:ext uri="{FF2B5EF4-FFF2-40B4-BE49-F238E27FC236}">
                <a16:creationId xmlns:a16="http://schemas.microsoft.com/office/drawing/2014/main" id="{ABDE9DAE-827C-3489-8C4E-34AE60C7EF44}"/>
              </a:ext>
            </a:extLst>
          </p:cNvPr>
          <p:cNvCxnSpPr>
            <a:cxnSpLocks/>
          </p:cNvCxnSpPr>
          <p:nvPr/>
        </p:nvCxnSpPr>
        <p:spPr bwMode="auto">
          <a:xfrm>
            <a:off x="9968942" y="2900583"/>
            <a:ext cx="4158220" cy="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17" name="object 2">
            <a:extLst>
              <a:ext uri="{FF2B5EF4-FFF2-40B4-BE49-F238E27FC236}">
                <a16:creationId xmlns:a16="http://schemas.microsoft.com/office/drawing/2014/main" id="{0C892109-A15B-A219-7331-8BABFBC3FC4A}"/>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18" name="object 2">
            <a:extLst>
              <a:ext uri="{FF2B5EF4-FFF2-40B4-BE49-F238E27FC236}">
                <a16:creationId xmlns:a16="http://schemas.microsoft.com/office/drawing/2014/main" id="{30B810D4-F8F6-4733-8266-67B79500B558}"/>
              </a:ext>
            </a:extLst>
          </p:cNvPr>
          <p:cNvSpPr/>
          <p:nvPr/>
        </p:nvSpPr>
        <p:spPr>
          <a:xfrm>
            <a:off x="9706770" y="1714500"/>
            <a:ext cx="492363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chemeClr val="bg2">
              <a:lumMod val="90000"/>
            </a:schemeClr>
          </a:solidFill>
        </p:spPr>
        <p:txBody>
          <a:bodyPr wrap="square" lIns="0" tIns="0" rIns="0" bIns="0" rtlCol="0"/>
          <a:lstStyle/>
          <a:p>
            <a:endParaRPr/>
          </a:p>
        </p:txBody>
      </p:sp>
      <p:cxnSp>
        <p:nvCxnSpPr>
          <p:cNvPr id="19" name="Straight Connector 18">
            <a:extLst>
              <a:ext uri="{FF2B5EF4-FFF2-40B4-BE49-F238E27FC236}">
                <a16:creationId xmlns:a16="http://schemas.microsoft.com/office/drawing/2014/main" id="{63D07448-F26F-56BD-284F-D15CC336ED20}"/>
              </a:ext>
            </a:extLst>
          </p:cNvPr>
          <p:cNvCxnSpPr>
            <a:cxnSpLocks/>
          </p:cNvCxnSpPr>
          <p:nvPr/>
        </p:nvCxnSpPr>
        <p:spPr bwMode="auto">
          <a:xfrm>
            <a:off x="9968942" y="2900583"/>
            <a:ext cx="4158220" cy="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10909059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hart without call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89C5C778-F4C0-C7CF-C813-C9C3A87D8E4E}"/>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a:xfrm>
            <a:off x="503237" y="329565"/>
            <a:ext cx="13623925" cy="1016350"/>
          </a:xfrm>
        </p:spPr>
        <p:txBody>
          <a:bodyPr/>
          <a:lstStyle>
            <a:lvl1pPr>
              <a:defRPr/>
            </a:lvl1pPr>
          </a:lstStyle>
          <a:p>
            <a:r>
              <a:rPr lang="en-US"/>
              <a:t>Slide Titles Should Use Initial Caps </a:t>
            </a:r>
          </a:p>
        </p:txBody>
      </p:sp>
      <p:sp>
        <p:nvSpPr>
          <p:cNvPr id="5" name="Text Placeholder 13"/>
          <p:cNvSpPr>
            <a:spLocks noGrp="1"/>
          </p:cNvSpPr>
          <p:nvPr>
            <p:ph type="body" sz="quarter" idx="15" hasCustomPrompt="1"/>
          </p:nvPr>
        </p:nvSpPr>
        <p:spPr>
          <a:xfrm>
            <a:off x="503237" y="1872517"/>
            <a:ext cx="13623925" cy="762000"/>
          </a:xfrm>
        </p:spPr>
        <p:txBody>
          <a:bodyPr anchor="b">
            <a:noAutofit/>
          </a:bodyPr>
          <a:lstStyle>
            <a:lvl1pPr marL="0" indent="0">
              <a:buNone/>
              <a:defRPr sz="2800" b="0">
                <a:solidFill>
                  <a:schemeClr val="tx1"/>
                </a:solidFill>
              </a:defRPr>
            </a:lvl1pPr>
          </a:lstStyle>
          <a:p>
            <a:pPr lvl="0"/>
            <a:r>
              <a:rPr lang="en-US"/>
              <a:t>Click to edit master text styles</a:t>
            </a:r>
          </a:p>
        </p:txBody>
      </p:sp>
      <p:sp>
        <p:nvSpPr>
          <p:cNvPr id="6" name="Chart Placeholder 6"/>
          <p:cNvSpPr>
            <a:spLocks noGrp="1"/>
          </p:cNvSpPr>
          <p:nvPr>
            <p:ph type="chart" sz="quarter" idx="16"/>
          </p:nvPr>
        </p:nvSpPr>
        <p:spPr>
          <a:xfrm>
            <a:off x="503238" y="3045239"/>
            <a:ext cx="13623924" cy="3831050"/>
          </a:xfrm>
        </p:spPr>
        <p:txBody>
          <a:bodyPr/>
          <a:lstStyle>
            <a:lvl1pPr>
              <a:defRPr/>
            </a:lvl1pPr>
          </a:lstStyle>
          <a:p>
            <a:r>
              <a:rPr lang="en-US" altLang="ja-JP"/>
              <a:t>Click icon to add chart</a:t>
            </a:r>
            <a:endParaRPr lang="en-US"/>
          </a:p>
        </p:txBody>
      </p:sp>
      <p:sp>
        <p:nvSpPr>
          <p:cNvPr id="4" name="Slide Number Placeholder 5">
            <a:extLst>
              <a:ext uri="{FF2B5EF4-FFF2-40B4-BE49-F238E27FC236}">
                <a16:creationId xmlns:a16="http://schemas.microsoft.com/office/drawing/2014/main" id="{2651C850-897C-E949-B6AA-E058B3A7F606}"/>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7" name="object 2">
            <a:extLst>
              <a:ext uri="{FF2B5EF4-FFF2-40B4-BE49-F238E27FC236}">
                <a16:creationId xmlns:a16="http://schemas.microsoft.com/office/drawing/2014/main" id="{CFC7DC1A-6259-3AEB-A8EF-FF5223728A1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8" name="object 2">
            <a:extLst>
              <a:ext uri="{FF2B5EF4-FFF2-40B4-BE49-F238E27FC236}">
                <a16:creationId xmlns:a16="http://schemas.microsoft.com/office/drawing/2014/main" id="{E708A5EF-8E19-CBBE-C2F8-8C73E2E578B8}"/>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9" name="object 2">
            <a:extLst>
              <a:ext uri="{FF2B5EF4-FFF2-40B4-BE49-F238E27FC236}">
                <a16:creationId xmlns:a16="http://schemas.microsoft.com/office/drawing/2014/main" id="{F2EDF714-CAD3-755C-12C0-FEF3F7A5BCF0}"/>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Tree>
    <p:extLst>
      <p:ext uri="{BB962C8B-B14F-4D97-AF65-F5344CB8AC3E}">
        <p14:creationId xmlns:p14="http://schemas.microsoft.com/office/powerpoint/2010/main" val="41067512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hit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9B7C343-9278-D462-40D5-EBDFE3A21FBE}"/>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34968280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LAST LAYOUT OF TEMPLA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1B9540-768B-ACCF-01EE-CF2685BD13DD}"/>
              </a:ext>
            </a:extLst>
          </p:cNvPr>
          <p:cNvSpPr/>
          <p:nvPr/>
        </p:nvSpPr>
        <p:spPr bwMode="auto">
          <a:xfrm>
            <a:off x="0" y="0"/>
            <a:ext cx="14630400" cy="7434470"/>
          </a:xfrm>
          <a:prstGeom prst="rect">
            <a:avLst/>
          </a:prstGeom>
          <a:solidFill>
            <a:srgbClr val="C00000"/>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sp>
        <p:nvSpPr>
          <p:cNvPr id="2" name="Rectangle 1"/>
          <p:cNvSpPr/>
          <p:nvPr/>
        </p:nvSpPr>
        <p:spPr>
          <a:xfrm>
            <a:off x="541176" y="1081750"/>
            <a:ext cx="13548048" cy="5632311"/>
          </a:xfrm>
          <a:prstGeom prst="rect">
            <a:avLst/>
          </a:prstGeom>
        </p:spPr>
        <p:txBody>
          <a:bodyPr wrap="square">
            <a:spAutoFit/>
          </a:bodyPr>
          <a:lstStyle/>
          <a:p>
            <a:pPr lvl="0" algn="ctr"/>
            <a:r>
              <a:rPr lang="en-US" sz="7200">
                <a:solidFill>
                  <a:schemeClr val="bg1"/>
                </a:solidFill>
                <a:latin typeface="+mj-lt"/>
                <a:ea typeface="Noto Sans" panose="020B0502040504020204" pitchFamily="34" charset="0"/>
                <a:cs typeface="Arial" panose="020B0604020202020204" pitchFamily="34" charset="0"/>
              </a:rPr>
              <a:t>Last</a:t>
            </a:r>
            <a:r>
              <a:rPr lang="en-US" sz="7200" baseline="0">
                <a:solidFill>
                  <a:schemeClr val="bg1"/>
                </a:solidFill>
                <a:latin typeface="+mj-lt"/>
                <a:ea typeface="Noto Sans" panose="020B0502040504020204" pitchFamily="34" charset="0"/>
                <a:cs typeface="Arial" panose="020B0604020202020204" pitchFamily="34" charset="0"/>
              </a:rPr>
              <a:t> Layout </a:t>
            </a:r>
            <a:r>
              <a:rPr lang="en-US" sz="7200">
                <a:solidFill>
                  <a:schemeClr val="bg1"/>
                </a:solidFill>
                <a:latin typeface="+mj-lt"/>
                <a:ea typeface="Noto Sans" panose="020B0502040504020204" pitchFamily="34" charset="0"/>
                <a:cs typeface="Arial" panose="020B0604020202020204" pitchFamily="34" charset="0"/>
              </a:rPr>
              <a:t>of Template</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Any slide layouts after this</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are from other templates </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and should not be used</a:t>
            </a:r>
            <a:endParaRPr lang="en-US" sz="6600">
              <a:solidFill>
                <a:schemeClr val="bg1"/>
              </a:solidFill>
              <a:latin typeface="Arial" panose="020B0604020202020204" pitchFamily="34" charset="0"/>
              <a:ea typeface="Noto Sans" panose="020B0502040504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14437F2A-ED47-9A95-5644-5428319D1C22}"/>
              </a:ext>
            </a:extLst>
          </p:cNvPr>
          <p:cNvSpPr/>
          <p:nvPr/>
        </p:nvSpPr>
        <p:spPr bwMode="auto">
          <a:xfrm>
            <a:off x="0" y="0"/>
            <a:ext cx="14630400" cy="7434470"/>
          </a:xfrm>
          <a:prstGeom prst="rect">
            <a:avLst/>
          </a:prstGeom>
          <a:solidFill>
            <a:srgbClr val="C00000"/>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sp>
        <p:nvSpPr>
          <p:cNvPr id="5" name="Rectangle 4">
            <a:extLst>
              <a:ext uri="{FF2B5EF4-FFF2-40B4-BE49-F238E27FC236}">
                <a16:creationId xmlns:a16="http://schemas.microsoft.com/office/drawing/2014/main" id="{3CC79DBD-B8BB-561B-6131-4C9E090D139F}"/>
              </a:ext>
            </a:extLst>
          </p:cNvPr>
          <p:cNvSpPr/>
          <p:nvPr/>
        </p:nvSpPr>
        <p:spPr>
          <a:xfrm>
            <a:off x="541176" y="1081750"/>
            <a:ext cx="13548048" cy="5632311"/>
          </a:xfrm>
          <a:prstGeom prst="rect">
            <a:avLst/>
          </a:prstGeom>
        </p:spPr>
        <p:txBody>
          <a:bodyPr wrap="square">
            <a:spAutoFit/>
          </a:bodyPr>
          <a:lstStyle/>
          <a:p>
            <a:pPr lvl="0" algn="ctr"/>
            <a:r>
              <a:rPr lang="en-US" sz="7200">
                <a:solidFill>
                  <a:schemeClr val="bg1"/>
                </a:solidFill>
                <a:latin typeface="+mj-lt"/>
                <a:ea typeface="Noto Sans" panose="020B0502040504020204" pitchFamily="34" charset="0"/>
                <a:cs typeface="Arial" panose="020B0604020202020204" pitchFamily="34" charset="0"/>
              </a:rPr>
              <a:t>Last</a:t>
            </a:r>
            <a:r>
              <a:rPr lang="en-US" sz="7200" baseline="0">
                <a:solidFill>
                  <a:schemeClr val="bg1"/>
                </a:solidFill>
                <a:latin typeface="+mj-lt"/>
                <a:ea typeface="Noto Sans" panose="020B0502040504020204" pitchFamily="34" charset="0"/>
                <a:cs typeface="Arial" panose="020B0604020202020204" pitchFamily="34" charset="0"/>
              </a:rPr>
              <a:t> Layout </a:t>
            </a:r>
            <a:r>
              <a:rPr lang="en-US" sz="7200">
                <a:solidFill>
                  <a:schemeClr val="bg1"/>
                </a:solidFill>
                <a:latin typeface="+mj-lt"/>
                <a:ea typeface="Noto Sans" panose="020B0502040504020204" pitchFamily="34" charset="0"/>
                <a:cs typeface="Arial" panose="020B0604020202020204" pitchFamily="34" charset="0"/>
              </a:rPr>
              <a:t>of Template</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Any slide layouts after this</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are from other templates </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and should not be used</a:t>
            </a:r>
            <a:endParaRPr lang="en-US" sz="6600">
              <a:solidFill>
                <a:schemeClr val="bg1"/>
              </a:solidFill>
              <a:latin typeface="Arial" panose="020B0604020202020204" pitchFamily="34" charset="0"/>
              <a:ea typeface="Noto Sans" panose="020B0502040504020204" pitchFamily="34" charset="0"/>
              <a:cs typeface="Arial" panose="020B0604020202020204" pitchFamily="34" charset="0"/>
            </a:endParaRPr>
          </a:p>
        </p:txBody>
      </p:sp>
      <p:sp>
        <p:nvSpPr>
          <p:cNvPr id="6" name="Rectangle 3">
            <a:extLst>
              <a:ext uri="{FF2B5EF4-FFF2-40B4-BE49-F238E27FC236}">
                <a16:creationId xmlns:a16="http://schemas.microsoft.com/office/drawing/2014/main" id="{B779D8C0-724D-6465-0F73-550EC22F83FA}"/>
              </a:ext>
            </a:extLst>
          </p:cNvPr>
          <p:cNvSpPr/>
          <p:nvPr/>
        </p:nvSpPr>
        <p:spPr bwMode="auto">
          <a:xfrm>
            <a:off x="0" y="0"/>
            <a:ext cx="14630400" cy="7434470"/>
          </a:xfrm>
          <a:prstGeom prst="rect">
            <a:avLst/>
          </a:prstGeom>
          <a:solidFill>
            <a:srgbClr val="C00000"/>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sp>
        <p:nvSpPr>
          <p:cNvPr id="7" name="Rectangle 4">
            <a:extLst>
              <a:ext uri="{FF2B5EF4-FFF2-40B4-BE49-F238E27FC236}">
                <a16:creationId xmlns:a16="http://schemas.microsoft.com/office/drawing/2014/main" id="{EF15CD64-B815-EB17-1FED-8C15F701719A}"/>
              </a:ext>
            </a:extLst>
          </p:cNvPr>
          <p:cNvSpPr/>
          <p:nvPr/>
        </p:nvSpPr>
        <p:spPr>
          <a:xfrm>
            <a:off x="541176" y="1081750"/>
            <a:ext cx="13548048" cy="5632311"/>
          </a:xfrm>
          <a:prstGeom prst="rect">
            <a:avLst/>
          </a:prstGeom>
        </p:spPr>
        <p:txBody>
          <a:bodyPr wrap="square">
            <a:spAutoFit/>
          </a:bodyPr>
          <a:lstStyle/>
          <a:p>
            <a:pPr lvl="0" algn="ctr"/>
            <a:r>
              <a:rPr lang="en-US" sz="7200">
                <a:solidFill>
                  <a:schemeClr val="bg1"/>
                </a:solidFill>
                <a:latin typeface="+mj-lt"/>
                <a:ea typeface="Noto Sans" panose="020B0502040504020204" pitchFamily="34" charset="0"/>
                <a:cs typeface="Arial" panose="020B0604020202020204" pitchFamily="34" charset="0"/>
              </a:rPr>
              <a:t>Last</a:t>
            </a:r>
            <a:r>
              <a:rPr lang="en-US" sz="7200" baseline="0">
                <a:solidFill>
                  <a:schemeClr val="bg1"/>
                </a:solidFill>
                <a:latin typeface="+mj-lt"/>
                <a:ea typeface="Noto Sans" panose="020B0502040504020204" pitchFamily="34" charset="0"/>
                <a:cs typeface="Arial" panose="020B0604020202020204" pitchFamily="34" charset="0"/>
              </a:rPr>
              <a:t> Layout </a:t>
            </a:r>
            <a:r>
              <a:rPr lang="en-US" sz="7200">
                <a:solidFill>
                  <a:schemeClr val="bg1"/>
                </a:solidFill>
                <a:latin typeface="+mj-lt"/>
                <a:ea typeface="Noto Sans" panose="020B0502040504020204" pitchFamily="34" charset="0"/>
                <a:cs typeface="Arial" panose="020B0604020202020204" pitchFamily="34" charset="0"/>
              </a:rPr>
              <a:t>of Template</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Any slide layouts after this</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are from other templates </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and should not be used</a:t>
            </a:r>
            <a:endParaRPr lang="en-US" sz="6600">
              <a:solidFill>
                <a:schemeClr val="bg1"/>
              </a:solidFill>
              <a:latin typeface="Arial" panose="020B0604020202020204" pitchFamily="34" charset="0"/>
              <a:ea typeface="Noto Sans" panose="020B0502040504020204" pitchFamily="34" charset="0"/>
              <a:cs typeface="Arial" panose="020B0604020202020204" pitchFamily="34" charset="0"/>
            </a:endParaRPr>
          </a:p>
        </p:txBody>
      </p:sp>
    </p:spTree>
    <p:extLst>
      <p:ext uri="{BB962C8B-B14F-4D97-AF65-F5344CB8AC3E}">
        <p14:creationId xmlns:p14="http://schemas.microsoft.com/office/powerpoint/2010/main" val="4026737628"/>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Org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8" y="616687"/>
            <a:ext cx="4302678" cy="729227"/>
          </a:xfrm>
        </p:spPr>
        <p:txBody>
          <a:bodyPr lIns="91440">
            <a:noAutofit/>
          </a:bodyPr>
          <a:lstStyle>
            <a:lvl1pPr>
              <a:defRPr sz="3000"/>
            </a:lvl1pPr>
          </a:lstStyle>
          <a:p>
            <a:r>
              <a:rPr lang="en-US"/>
              <a:t>Click To Edit</a:t>
            </a:r>
          </a:p>
        </p:txBody>
      </p:sp>
      <p:sp>
        <p:nvSpPr>
          <p:cNvPr id="3" name="Content Placeholder 2"/>
          <p:cNvSpPr>
            <a:spLocks noGrp="1"/>
          </p:cNvSpPr>
          <p:nvPr>
            <p:ph idx="1" hasCustomPrompt="1"/>
          </p:nvPr>
        </p:nvSpPr>
        <p:spPr>
          <a:xfrm>
            <a:off x="503237" y="1597026"/>
            <a:ext cx="3060250" cy="1348193"/>
          </a:xfrm>
        </p:spPr>
        <p:txBody>
          <a:bodyPr>
            <a:noAutofit/>
          </a:bodyPr>
          <a:lstStyle>
            <a:lvl1pPr marL="0" indent="0">
              <a:buNone/>
              <a:defRPr sz="2800"/>
            </a:lvl1pPr>
            <a:lvl2pPr marL="339725" indent="0">
              <a:buNone/>
              <a:defRPr sz="2800"/>
            </a:lvl2pPr>
            <a:lvl3pPr marL="688975" indent="0">
              <a:buNone/>
              <a:defRPr sz="2800"/>
            </a:lvl3pPr>
            <a:lvl4pPr marL="976312" indent="0">
              <a:buNone/>
              <a:defRPr sz="2800"/>
            </a:lvl4pPr>
            <a:lvl5pPr marL="1314450" indent="0">
              <a:buNone/>
              <a:defRPr sz="2800"/>
            </a:lvl5pPr>
          </a:lstStyle>
          <a:p>
            <a:pPr lvl="0"/>
            <a:r>
              <a:rPr lang="en-US"/>
              <a:t>Click to edit subtitle text</a:t>
            </a:r>
          </a:p>
        </p:txBody>
      </p:sp>
      <p:sp>
        <p:nvSpPr>
          <p:cNvPr id="9" name="Picture Placeholder 6">
            <a:extLst>
              <a:ext uri="{FF2B5EF4-FFF2-40B4-BE49-F238E27FC236}">
                <a16:creationId xmlns:a16="http://schemas.microsoft.com/office/drawing/2014/main" id="{0F6CA80A-BA8C-B7F2-8C4E-F84D62670B2D}"/>
              </a:ext>
            </a:extLst>
          </p:cNvPr>
          <p:cNvSpPr>
            <a:spLocks noGrp="1"/>
          </p:cNvSpPr>
          <p:nvPr>
            <p:ph type="pic" sz="quarter" idx="20"/>
          </p:nvPr>
        </p:nvSpPr>
        <p:spPr>
          <a:xfrm>
            <a:off x="503233" y="5760719"/>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
        <p:nvSpPr>
          <p:cNvPr id="11" name="Text Placeholder 10">
            <a:extLst>
              <a:ext uri="{FF2B5EF4-FFF2-40B4-BE49-F238E27FC236}">
                <a16:creationId xmlns:a16="http://schemas.microsoft.com/office/drawing/2014/main" id="{F0DC35C0-C611-78A7-EFF1-0330D38B6D9D}"/>
              </a:ext>
            </a:extLst>
          </p:cNvPr>
          <p:cNvSpPr>
            <a:spLocks noGrp="1"/>
          </p:cNvSpPr>
          <p:nvPr>
            <p:ph type="body" sz="quarter" idx="21" hasCustomPrompt="1"/>
          </p:nvPr>
        </p:nvSpPr>
        <p:spPr>
          <a:xfrm>
            <a:off x="1720853" y="5917437"/>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12" name="Text Placeholder 10">
            <a:extLst>
              <a:ext uri="{FF2B5EF4-FFF2-40B4-BE49-F238E27FC236}">
                <a16:creationId xmlns:a16="http://schemas.microsoft.com/office/drawing/2014/main" id="{EF97933E-A769-4EC3-221C-BD006D40E1B0}"/>
              </a:ext>
            </a:extLst>
          </p:cNvPr>
          <p:cNvSpPr>
            <a:spLocks noGrp="1"/>
          </p:cNvSpPr>
          <p:nvPr>
            <p:ph type="body" sz="quarter" idx="22" hasCustomPrompt="1"/>
          </p:nvPr>
        </p:nvSpPr>
        <p:spPr>
          <a:xfrm>
            <a:off x="1720853" y="6222238"/>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16" name="Picture Placeholder 6">
            <a:extLst>
              <a:ext uri="{FF2B5EF4-FFF2-40B4-BE49-F238E27FC236}">
                <a16:creationId xmlns:a16="http://schemas.microsoft.com/office/drawing/2014/main" id="{79D9B7D2-2E2B-3273-95B3-EF18CB903DCB}"/>
              </a:ext>
            </a:extLst>
          </p:cNvPr>
          <p:cNvSpPr>
            <a:spLocks noGrp="1"/>
          </p:cNvSpPr>
          <p:nvPr>
            <p:ph type="pic" sz="quarter" idx="23"/>
          </p:nvPr>
        </p:nvSpPr>
        <p:spPr>
          <a:xfrm>
            <a:off x="3984049" y="5760719"/>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
        <p:nvSpPr>
          <p:cNvPr id="17" name="Text Placeholder 10">
            <a:extLst>
              <a:ext uri="{FF2B5EF4-FFF2-40B4-BE49-F238E27FC236}">
                <a16:creationId xmlns:a16="http://schemas.microsoft.com/office/drawing/2014/main" id="{D210B44B-5432-4C48-2886-68C6391780E1}"/>
              </a:ext>
            </a:extLst>
          </p:cNvPr>
          <p:cNvSpPr>
            <a:spLocks noGrp="1"/>
          </p:cNvSpPr>
          <p:nvPr>
            <p:ph type="body" sz="quarter" idx="24" hasCustomPrompt="1"/>
          </p:nvPr>
        </p:nvSpPr>
        <p:spPr>
          <a:xfrm>
            <a:off x="5201669" y="5917437"/>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18" name="Text Placeholder 10">
            <a:extLst>
              <a:ext uri="{FF2B5EF4-FFF2-40B4-BE49-F238E27FC236}">
                <a16:creationId xmlns:a16="http://schemas.microsoft.com/office/drawing/2014/main" id="{FFAAB62C-3F7A-FE76-23EB-98DB2C24AA32}"/>
              </a:ext>
            </a:extLst>
          </p:cNvPr>
          <p:cNvSpPr>
            <a:spLocks noGrp="1"/>
          </p:cNvSpPr>
          <p:nvPr>
            <p:ph type="body" sz="quarter" idx="25" hasCustomPrompt="1"/>
          </p:nvPr>
        </p:nvSpPr>
        <p:spPr>
          <a:xfrm>
            <a:off x="5201669" y="6222238"/>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20" name="Picture Placeholder 6">
            <a:extLst>
              <a:ext uri="{FF2B5EF4-FFF2-40B4-BE49-F238E27FC236}">
                <a16:creationId xmlns:a16="http://schemas.microsoft.com/office/drawing/2014/main" id="{91540D4C-2F55-AF9F-EB75-B005081C1B29}"/>
              </a:ext>
            </a:extLst>
          </p:cNvPr>
          <p:cNvSpPr>
            <a:spLocks noGrp="1"/>
          </p:cNvSpPr>
          <p:nvPr>
            <p:ph type="pic" sz="quarter" idx="26"/>
          </p:nvPr>
        </p:nvSpPr>
        <p:spPr>
          <a:xfrm>
            <a:off x="7459079" y="5760719"/>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
        <p:nvSpPr>
          <p:cNvPr id="21" name="Text Placeholder 10">
            <a:extLst>
              <a:ext uri="{FF2B5EF4-FFF2-40B4-BE49-F238E27FC236}">
                <a16:creationId xmlns:a16="http://schemas.microsoft.com/office/drawing/2014/main" id="{4F6C9556-BFE5-B01F-9587-486E37435807}"/>
              </a:ext>
            </a:extLst>
          </p:cNvPr>
          <p:cNvSpPr>
            <a:spLocks noGrp="1"/>
          </p:cNvSpPr>
          <p:nvPr>
            <p:ph type="body" sz="quarter" idx="27" hasCustomPrompt="1"/>
          </p:nvPr>
        </p:nvSpPr>
        <p:spPr>
          <a:xfrm>
            <a:off x="8676699" y="5917437"/>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22" name="Text Placeholder 10">
            <a:extLst>
              <a:ext uri="{FF2B5EF4-FFF2-40B4-BE49-F238E27FC236}">
                <a16:creationId xmlns:a16="http://schemas.microsoft.com/office/drawing/2014/main" id="{2ED38802-657F-81C9-048E-05CB3E058EF9}"/>
              </a:ext>
            </a:extLst>
          </p:cNvPr>
          <p:cNvSpPr>
            <a:spLocks noGrp="1"/>
          </p:cNvSpPr>
          <p:nvPr>
            <p:ph type="body" sz="quarter" idx="28" hasCustomPrompt="1"/>
          </p:nvPr>
        </p:nvSpPr>
        <p:spPr>
          <a:xfrm>
            <a:off x="8676699" y="6222238"/>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24" name="Picture Placeholder 6">
            <a:extLst>
              <a:ext uri="{FF2B5EF4-FFF2-40B4-BE49-F238E27FC236}">
                <a16:creationId xmlns:a16="http://schemas.microsoft.com/office/drawing/2014/main" id="{F6E8F21C-F64B-5865-6BCD-F80121E8E88E}"/>
              </a:ext>
            </a:extLst>
          </p:cNvPr>
          <p:cNvSpPr>
            <a:spLocks noGrp="1"/>
          </p:cNvSpPr>
          <p:nvPr>
            <p:ph type="pic" sz="quarter" idx="29"/>
          </p:nvPr>
        </p:nvSpPr>
        <p:spPr>
          <a:xfrm>
            <a:off x="10934109" y="5760719"/>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
        <p:nvSpPr>
          <p:cNvPr id="25" name="Text Placeholder 10">
            <a:extLst>
              <a:ext uri="{FF2B5EF4-FFF2-40B4-BE49-F238E27FC236}">
                <a16:creationId xmlns:a16="http://schemas.microsoft.com/office/drawing/2014/main" id="{535D82FB-2E4E-4B62-8878-B6A81F0D91C9}"/>
              </a:ext>
            </a:extLst>
          </p:cNvPr>
          <p:cNvSpPr>
            <a:spLocks noGrp="1"/>
          </p:cNvSpPr>
          <p:nvPr>
            <p:ph type="body" sz="quarter" idx="30" hasCustomPrompt="1"/>
          </p:nvPr>
        </p:nvSpPr>
        <p:spPr>
          <a:xfrm>
            <a:off x="12151729" y="5917437"/>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26" name="Text Placeholder 10">
            <a:extLst>
              <a:ext uri="{FF2B5EF4-FFF2-40B4-BE49-F238E27FC236}">
                <a16:creationId xmlns:a16="http://schemas.microsoft.com/office/drawing/2014/main" id="{79396F1E-0D7A-C6CC-EFE8-C181FDAFC3F1}"/>
              </a:ext>
            </a:extLst>
          </p:cNvPr>
          <p:cNvSpPr>
            <a:spLocks noGrp="1"/>
          </p:cNvSpPr>
          <p:nvPr>
            <p:ph type="body" sz="quarter" idx="31" hasCustomPrompt="1"/>
          </p:nvPr>
        </p:nvSpPr>
        <p:spPr>
          <a:xfrm>
            <a:off x="12151729" y="6222238"/>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28" name="Picture Placeholder 6">
            <a:extLst>
              <a:ext uri="{FF2B5EF4-FFF2-40B4-BE49-F238E27FC236}">
                <a16:creationId xmlns:a16="http://schemas.microsoft.com/office/drawing/2014/main" id="{94521486-C084-761E-652A-41F8EDD95CD2}"/>
              </a:ext>
            </a:extLst>
          </p:cNvPr>
          <p:cNvSpPr>
            <a:spLocks noGrp="1"/>
          </p:cNvSpPr>
          <p:nvPr>
            <p:ph type="pic" sz="quarter" idx="32"/>
          </p:nvPr>
        </p:nvSpPr>
        <p:spPr>
          <a:xfrm>
            <a:off x="503233" y="4161414"/>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
        <p:nvSpPr>
          <p:cNvPr id="29" name="Text Placeholder 10">
            <a:extLst>
              <a:ext uri="{FF2B5EF4-FFF2-40B4-BE49-F238E27FC236}">
                <a16:creationId xmlns:a16="http://schemas.microsoft.com/office/drawing/2014/main" id="{8DC7B0C1-3855-86C2-0A18-D670191A8392}"/>
              </a:ext>
            </a:extLst>
          </p:cNvPr>
          <p:cNvSpPr>
            <a:spLocks noGrp="1"/>
          </p:cNvSpPr>
          <p:nvPr>
            <p:ph type="body" sz="quarter" idx="33" hasCustomPrompt="1"/>
          </p:nvPr>
        </p:nvSpPr>
        <p:spPr>
          <a:xfrm>
            <a:off x="1720853" y="431813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30" name="Text Placeholder 10">
            <a:extLst>
              <a:ext uri="{FF2B5EF4-FFF2-40B4-BE49-F238E27FC236}">
                <a16:creationId xmlns:a16="http://schemas.microsoft.com/office/drawing/2014/main" id="{8955BC9D-F392-B268-B8FA-CC8EA43E773F}"/>
              </a:ext>
            </a:extLst>
          </p:cNvPr>
          <p:cNvSpPr>
            <a:spLocks noGrp="1"/>
          </p:cNvSpPr>
          <p:nvPr>
            <p:ph type="body" sz="quarter" idx="34" hasCustomPrompt="1"/>
          </p:nvPr>
        </p:nvSpPr>
        <p:spPr>
          <a:xfrm>
            <a:off x="1720853" y="462293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32" name="Picture Placeholder 6">
            <a:extLst>
              <a:ext uri="{FF2B5EF4-FFF2-40B4-BE49-F238E27FC236}">
                <a16:creationId xmlns:a16="http://schemas.microsoft.com/office/drawing/2014/main" id="{BD558958-69BB-A734-6ACB-32F309A77CFF}"/>
              </a:ext>
            </a:extLst>
          </p:cNvPr>
          <p:cNvSpPr>
            <a:spLocks noGrp="1"/>
          </p:cNvSpPr>
          <p:nvPr>
            <p:ph type="pic" sz="quarter" idx="35"/>
          </p:nvPr>
        </p:nvSpPr>
        <p:spPr>
          <a:xfrm>
            <a:off x="3984049" y="4161414"/>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
        <p:nvSpPr>
          <p:cNvPr id="33" name="Text Placeholder 10">
            <a:extLst>
              <a:ext uri="{FF2B5EF4-FFF2-40B4-BE49-F238E27FC236}">
                <a16:creationId xmlns:a16="http://schemas.microsoft.com/office/drawing/2014/main" id="{F0B6883B-4B23-05B7-1A9A-829255DBC0DB}"/>
              </a:ext>
            </a:extLst>
          </p:cNvPr>
          <p:cNvSpPr>
            <a:spLocks noGrp="1"/>
          </p:cNvSpPr>
          <p:nvPr>
            <p:ph type="body" sz="quarter" idx="36" hasCustomPrompt="1"/>
          </p:nvPr>
        </p:nvSpPr>
        <p:spPr>
          <a:xfrm>
            <a:off x="5201669" y="431813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34" name="Text Placeholder 10">
            <a:extLst>
              <a:ext uri="{FF2B5EF4-FFF2-40B4-BE49-F238E27FC236}">
                <a16:creationId xmlns:a16="http://schemas.microsoft.com/office/drawing/2014/main" id="{882FBF47-1EC2-57D6-A2F5-3CB615404C58}"/>
              </a:ext>
            </a:extLst>
          </p:cNvPr>
          <p:cNvSpPr>
            <a:spLocks noGrp="1"/>
          </p:cNvSpPr>
          <p:nvPr>
            <p:ph type="body" sz="quarter" idx="37" hasCustomPrompt="1"/>
          </p:nvPr>
        </p:nvSpPr>
        <p:spPr>
          <a:xfrm>
            <a:off x="5201669" y="462293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36" name="Picture Placeholder 6">
            <a:extLst>
              <a:ext uri="{FF2B5EF4-FFF2-40B4-BE49-F238E27FC236}">
                <a16:creationId xmlns:a16="http://schemas.microsoft.com/office/drawing/2014/main" id="{B4F1ECC7-0294-0893-F7B6-4B719C20DB3C}"/>
              </a:ext>
            </a:extLst>
          </p:cNvPr>
          <p:cNvSpPr>
            <a:spLocks noGrp="1"/>
          </p:cNvSpPr>
          <p:nvPr>
            <p:ph type="pic" sz="quarter" idx="38"/>
          </p:nvPr>
        </p:nvSpPr>
        <p:spPr>
          <a:xfrm>
            <a:off x="7459079" y="4161414"/>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
        <p:nvSpPr>
          <p:cNvPr id="37" name="Text Placeholder 10">
            <a:extLst>
              <a:ext uri="{FF2B5EF4-FFF2-40B4-BE49-F238E27FC236}">
                <a16:creationId xmlns:a16="http://schemas.microsoft.com/office/drawing/2014/main" id="{CFE4742C-62A6-3943-3AB9-E1473AAB7BA1}"/>
              </a:ext>
            </a:extLst>
          </p:cNvPr>
          <p:cNvSpPr>
            <a:spLocks noGrp="1"/>
          </p:cNvSpPr>
          <p:nvPr>
            <p:ph type="body" sz="quarter" idx="39" hasCustomPrompt="1"/>
          </p:nvPr>
        </p:nvSpPr>
        <p:spPr>
          <a:xfrm>
            <a:off x="8676699" y="431813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38" name="Text Placeholder 10">
            <a:extLst>
              <a:ext uri="{FF2B5EF4-FFF2-40B4-BE49-F238E27FC236}">
                <a16:creationId xmlns:a16="http://schemas.microsoft.com/office/drawing/2014/main" id="{1018C43F-F5F3-65A1-AD09-625021BFECD0}"/>
              </a:ext>
            </a:extLst>
          </p:cNvPr>
          <p:cNvSpPr>
            <a:spLocks noGrp="1"/>
          </p:cNvSpPr>
          <p:nvPr>
            <p:ph type="body" sz="quarter" idx="40" hasCustomPrompt="1"/>
          </p:nvPr>
        </p:nvSpPr>
        <p:spPr>
          <a:xfrm>
            <a:off x="8676699" y="462293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40" name="Picture Placeholder 6">
            <a:extLst>
              <a:ext uri="{FF2B5EF4-FFF2-40B4-BE49-F238E27FC236}">
                <a16:creationId xmlns:a16="http://schemas.microsoft.com/office/drawing/2014/main" id="{DCFA9079-BB94-319C-A413-6D8E15EEAD2E}"/>
              </a:ext>
            </a:extLst>
          </p:cNvPr>
          <p:cNvSpPr>
            <a:spLocks noGrp="1"/>
          </p:cNvSpPr>
          <p:nvPr>
            <p:ph type="pic" sz="quarter" idx="41"/>
          </p:nvPr>
        </p:nvSpPr>
        <p:spPr>
          <a:xfrm>
            <a:off x="10934109" y="4161414"/>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
        <p:nvSpPr>
          <p:cNvPr id="41" name="Text Placeholder 10">
            <a:extLst>
              <a:ext uri="{FF2B5EF4-FFF2-40B4-BE49-F238E27FC236}">
                <a16:creationId xmlns:a16="http://schemas.microsoft.com/office/drawing/2014/main" id="{94925F85-A2AA-F720-3745-59937409054F}"/>
              </a:ext>
            </a:extLst>
          </p:cNvPr>
          <p:cNvSpPr>
            <a:spLocks noGrp="1"/>
          </p:cNvSpPr>
          <p:nvPr>
            <p:ph type="body" sz="quarter" idx="42" hasCustomPrompt="1"/>
          </p:nvPr>
        </p:nvSpPr>
        <p:spPr>
          <a:xfrm>
            <a:off x="12151729" y="431813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42" name="Text Placeholder 10">
            <a:extLst>
              <a:ext uri="{FF2B5EF4-FFF2-40B4-BE49-F238E27FC236}">
                <a16:creationId xmlns:a16="http://schemas.microsoft.com/office/drawing/2014/main" id="{BA19A9E8-6749-F611-3A66-EF24A8AA0084}"/>
              </a:ext>
            </a:extLst>
          </p:cNvPr>
          <p:cNvSpPr>
            <a:spLocks noGrp="1"/>
          </p:cNvSpPr>
          <p:nvPr>
            <p:ph type="body" sz="quarter" idx="43" hasCustomPrompt="1"/>
          </p:nvPr>
        </p:nvSpPr>
        <p:spPr>
          <a:xfrm>
            <a:off x="12151729" y="462293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44" name="Picture Placeholder 6">
            <a:extLst>
              <a:ext uri="{FF2B5EF4-FFF2-40B4-BE49-F238E27FC236}">
                <a16:creationId xmlns:a16="http://schemas.microsoft.com/office/drawing/2014/main" id="{4F4355E3-EC8E-5C40-BF7E-21130271D4CF}"/>
              </a:ext>
            </a:extLst>
          </p:cNvPr>
          <p:cNvSpPr>
            <a:spLocks noGrp="1"/>
          </p:cNvSpPr>
          <p:nvPr>
            <p:ph type="pic" sz="quarter" idx="44"/>
          </p:nvPr>
        </p:nvSpPr>
        <p:spPr>
          <a:xfrm>
            <a:off x="3984049" y="2567104"/>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
        <p:nvSpPr>
          <p:cNvPr id="45" name="Text Placeholder 10">
            <a:extLst>
              <a:ext uri="{FF2B5EF4-FFF2-40B4-BE49-F238E27FC236}">
                <a16:creationId xmlns:a16="http://schemas.microsoft.com/office/drawing/2014/main" id="{B899B7C8-075B-A7DA-BC67-2BE408DFE9DC}"/>
              </a:ext>
            </a:extLst>
          </p:cNvPr>
          <p:cNvSpPr>
            <a:spLocks noGrp="1"/>
          </p:cNvSpPr>
          <p:nvPr>
            <p:ph type="body" sz="quarter" idx="45" hasCustomPrompt="1"/>
          </p:nvPr>
        </p:nvSpPr>
        <p:spPr>
          <a:xfrm>
            <a:off x="5201669" y="272382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46" name="Text Placeholder 10">
            <a:extLst>
              <a:ext uri="{FF2B5EF4-FFF2-40B4-BE49-F238E27FC236}">
                <a16:creationId xmlns:a16="http://schemas.microsoft.com/office/drawing/2014/main" id="{64237FA6-A072-9159-A24D-79BBBDF4E064}"/>
              </a:ext>
            </a:extLst>
          </p:cNvPr>
          <p:cNvSpPr>
            <a:spLocks noGrp="1"/>
          </p:cNvSpPr>
          <p:nvPr>
            <p:ph type="body" sz="quarter" idx="46" hasCustomPrompt="1"/>
          </p:nvPr>
        </p:nvSpPr>
        <p:spPr>
          <a:xfrm>
            <a:off x="5201669" y="302862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48" name="Picture Placeholder 6">
            <a:extLst>
              <a:ext uri="{FF2B5EF4-FFF2-40B4-BE49-F238E27FC236}">
                <a16:creationId xmlns:a16="http://schemas.microsoft.com/office/drawing/2014/main" id="{BABB45AB-EF52-4504-652B-34551886BBAF}"/>
              </a:ext>
            </a:extLst>
          </p:cNvPr>
          <p:cNvSpPr>
            <a:spLocks noGrp="1"/>
          </p:cNvSpPr>
          <p:nvPr>
            <p:ph type="pic" sz="quarter" idx="47"/>
          </p:nvPr>
        </p:nvSpPr>
        <p:spPr>
          <a:xfrm>
            <a:off x="7459079" y="2567104"/>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
        <p:nvSpPr>
          <p:cNvPr id="49" name="Text Placeholder 10">
            <a:extLst>
              <a:ext uri="{FF2B5EF4-FFF2-40B4-BE49-F238E27FC236}">
                <a16:creationId xmlns:a16="http://schemas.microsoft.com/office/drawing/2014/main" id="{739A6FDB-63BA-5D83-CAF0-EAB994855796}"/>
              </a:ext>
            </a:extLst>
          </p:cNvPr>
          <p:cNvSpPr>
            <a:spLocks noGrp="1"/>
          </p:cNvSpPr>
          <p:nvPr>
            <p:ph type="body" sz="quarter" idx="48" hasCustomPrompt="1"/>
          </p:nvPr>
        </p:nvSpPr>
        <p:spPr>
          <a:xfrm>
            <a:off x="8676699" y="272382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50" name="Text Placeholder 10">
            <a:extLst>
              <a:ext uri="{FF2B5EF4-FFF2-40B4-BE49-F238E27FC236}">
                <a16:creationId xmlns:a16="http://schemas.microsoft.com/office/drawing/2014/main" id="{3CC40181-25B6-D371-6EDE-263324525C5B}"/>
              </a:ext>
            </a:extLst>
          </p:cNvPr>
          <p:cNvSpPr>
            <a:spLocks noGrp="1"/>
          </p:cNvSpPr>
          <p:nvPr>
            <p:ph type="body" sz="quarter" idx="49" hasCustomPrompt="1"/>
          </p:nvPr>
        </p:nvSpPr>
        <p:spPr>
          <a:xfrm>
            <a:off x="8676699" y="302862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52" name="Picture Placeholder 6">
            <a:extLst>
              <a:ext uri="{FF2B5EF4-FFF2-40B4-BE49-F238E27FC236}">
                <a16:creationId xmlns:a16="http://schemas.microsoft.com/office/drawing/2014/main" id="{AECC4A25-8EE4-5F71-7039-B9D6B4729098}"/>
              </a:ext>
            </a:extLst>
          </p:cNvPr>
          <p:cNvSpPr>
            <a:spLocks noGrp="1"/>
          </p:cNvSpPr>
          <p:nvPr>
            <p:ph type="pic" sz="quarter" idx="50"/>
          </p:nvPr>
        </p:nvSpPr>
        <p:spPr>
          <a:xfrm>
            <a:off x="5660759" y="919031"/>
            <a:ext cx="1125809" cy="1124296"/>
          </a:xfrm>
          <a:solidFill>
            <a:schemeClr val="bg1">
              <a:lumMod val="85000"/>
            </a:schemeClr>
          </a:solidFill>
        </p:spPr>
        <p:txBody>
          <a:bodyPr/>
          <a:lstStyle>
            <a:lvl1pPr marL="0" indent="0">
              <a:buNone/>
              <a:defRPr/>
            </a:lvl1pPr>
          </a:lstStyle>
          <a:p>
            <a:r>
              <a:rPr lang="en-US" altLang="ja-JP"/>
              <a:t>Click icon to add picture</a:t>
            </a:r>
            <a:endParaRPr lang="en-US"/>
          </a:p>
        </p:txBody>
      </p:sp>
      <p:sp>
        <p:nvSpPr>
          <p:cNvPr id="53" name="Text Placeholder 10">
            <a:extLst>
              <a:ext uri="{FF2B5EF4-FFF2-40B4-BE49-F238E27FC236}">
                <a16:creationId xmlns:a16="http://schemas.microsoft.com/office/drawing/2014/main" id="{D886AF52-6F03-B5B1-ABE1-123DB0094CF7}"/>
              </a:ext>
            </a:extLst>
          </p:cNvPr>
          <p:cNvSpPr>
            <a:spLocks noGrp="1"/>
          </p:cNvSpPr>
          <p:nvPr>
            <p:ph type="body" sz="quarter" idx="51" hasCustomPrompt="1"/>
          </p:nvPr>
        </p:nvSpPr>
        <p:spPr>
          <a:xfrm>
            <a:off x="6878379" y="1075749"/>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54" name="Text Placeholder 10">
            <a:extLst>
              <a:ext uri="{FF2B5EF4-FFF2-40B4-BE49-F238E27FC236}">
                <a16:creationId xmlns:a16="http://schemas.microsoft.com/office/drawing/2014/main" id="{63C473C1-8B3A-5C7A-E473-B0F5F267A5D8}"/>
              </a:ext>
            </a:extLst>
          </p:cNvPr>
          <p:cNvSpPr>
            <a:spLocks noGrp="1"/>
          </p:cNvSpPr>
          <p:nvPr>
            <p:ph type="body" sz="quarter" idx="52" hasCustomPrompt="1"/>
          </p:nvPr>
        </p:nvSpPr>
        <p:spPr>
          <a:xfrm>
            <a:off x="6878379" y="1380550"/>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4" name="Slide Number Placeholder 5">
            <a:extLst>
              <a:ext uri="{FF2B5EF4-FFF2-40B4-BE49-F238E27FC236}">
                <a16:creationId xmlns:a16="http://schemas.microsoft.com/office/drawing/2014/main" id="{2B0155BC-BDA8-C818-E00A-BE1E32EAF0BA}"/>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5" name="Picture Placeholder 6">
            <a:extLst>
              <a:ext uri="{FF2B5EF4-FFF2-40B4-BE49-F238E27FC236}">
                <a16:creationId xmlns:a16="http://schemas.microsoft.com/office/drawing/2014/main" id="{449E69DA-746D-E1BA-1822-7161764EEA81}"/>
              </a:ext>
            </a:extLst>
          </p:cNvPr>
          <p:cNvSpPr>
            <a:spLocks noGrp="1"/>
          </p:cNvSpPr>
          <p:nvPr>
            <p:ph type="pic" sz="quarter" idx="20"/>
          </p:nvPr>
        </p:nvSpPr>
        <p:spPr>
          <a:xfrm>
            <a:off x="503233" y="5760719"/>
            <a:ext cx="1125809" cy="1124296"/>
          </a:xfrm>
          <a:solidFill>
            <a:schemeClr val="bg1">
              <a:lumMod val="85000"/>
            </a:schemeClr>
          </a:solid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668835755"/>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le/Closing Slide Patter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4AAEE0-7563-43D8-2EA6-0EF66AD33038}"/>
              </a:ext>
            </a:extLst>
          </p:cNvPr>
          <p:cNvSpPr/>
          <p:nvPr/>
        </p:nvSpPr>
        <p:spPr>
          <a:xfrm>
            <a:off x="0" y="0"/>
            <a:ext cx="14630400" cy="72310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7" name="Picture 6" descr="A green and white squares&#10;&#10;Description automatically generated">
            <a:extLst>
              <a:ext uri="{FF2B5EF4-FFF2-40B4-BE49-F238E27FC236}">
                <a16:creationId xmlns:a16="http://schemas.microsoft.com/office/drawing/2014/main" id="{F20F85B9-FEB9-E836-6DAC-242661FDEEA6}"/>
              </a:ext>
            </a:extLst>
          </p:cNvPr>
          <p:cNvPicPr>
            <a:picLocks noChangeAspect="1"/>
          </p:cNvPicPr>
          <p:nvPr/>
        </p:nvPicPr>
        <p:blipFill>
          <a:blip r:embed="rId2"/>
          <a:stretch>
            <a:fillRect/>
          </a:stretch>
        </p:blipFill>
        <p:spPr>
          <a:xfrm>
            <a:off x="9215254" y="0"/>
            <a:ext cx="5415146" cy="7230154"/>
          </a:xfrm>
          <a:prstGeom prst="rect">
            <a:avLst/>
          </a:prstGeom>
        </p:spPr>
      </p:pic>
      <p:sp>
        <p:nvSpPr>
          <p:cNvPr id="12" name="Title 1">
            <a:extLst>
              <a:ext uri="{FF2B5EF4-FFF2-40B4-BE49-F238E27FC236}">
                <a16:creationId xmlns:a16="http://schemas.microsoft.com/office/drawing/2014/main" id="{C8D37EB2-5223-EE12-23A2-A024E2AF66D5}"/>
              </a:ext>
            </a:extLst>
          </p:cNvPr>
          <p:cNvSpPr>
            <a:spLocks noGrp="1"/>
          </p:cNvSpPr>
          <p:nvPr>
            <p:ph type="title" hasCustomPrompt="1"/>
          </p:nvPr>
        </p:nvSpPr>
        <p:spPr>
          <a:xfrm>
            <a:off x="683777" y="1318635"/>
            <a:ext cx="6367654" cy="1276437"/>
          </a:xfrm>
        </p:spPr>
        <p:txBody>
          <a:bodyPr lIns="91440">
            <a:noAutofit/>
          </a:bodyPr>
          <a:lstStyle>
            <a:lvl1pPr algn="l" defTabSz="1463040" rtl="0" eaLnBrk="1" latinLnBrk="0" hangingPunct="1">
              <a:spcBef>
                <a:spcPct val="0"/>
              </a:spcBef>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a:t>Click To Edit Master Title</a:t>
            </a:r>
          </a:p>
        </p:txBody>
      </p:sp>
      <p:sp>
        <p:nvSpPr>
          <p:cNvPr id="13" name="Text Placeholder 13">
            <a:extLst>
              <a:ext uri="{FF2B5EF4-FFF2-40B4-BE49-F238E27FC236}">
                <a16:creationId xmlns:a16="http://schemas.microsoft.com/office/drawing/2014/main" id="{5C72A97E-78EF-DAED-456A-D9CCEC8F651C}"/>
              </a:ext>
            </a:extLst>
          </p:cNvPr>
          <p:cNvSpPr>
            <a:spLocks noGrp="1"/>
          </p:cNvSpPr>
          <p:nvPr>
            <p:ph type="body" sz="quarter" idx="12" hasCustomPrompt="1"/>
          </p:nvPr>
        </p:nvSpPr>
        <p:spPr>
          <a:xfrm>
            <a:off x="683777" y="2955782"/>
            <a:ext cx="6367654" cy="910340"/>
          </a:xfrm>
        </p:spPr>
        <p:txBody>
          <a:bodyPr>
            <a:noAutofit/>
          </a:bodyPr>
          <a:lstStyle>
            <a:lvl1pPr marL="0" indent="0">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3" name="Slide Number Placeholder 5">
            <a:extLst>
              <a:ext uri="{FF2B5EF4-FFF2-40B4-BE49-F238E27FC236}">
                <a16:creationId xmlns:a16="http://schemas.microsoft.com/office/drawing/2014/main" id="{6E904E0F-9C02-56BE-7DF9-ADE6E1C29A61}"/>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2" name="Rectangle 7">
            <a:extLst>
              <a:ext uri="{FF2B5EF4-FFF2-40B4-BE49-F238E27FC236}">
                <a16:creationId xmlns:a16="http://schemas.microsoft.com/office/drawing/2014/main" id="{3370EA96-50D0-C37D-F04D-1D010C6F194A}"/>
              </a:ext>
            </a:extLst>
          </p:cNvPr>
          <p:cNvSpPr/>
          <p:nvPr/>
        </p:nvSpPr>
        <p:spPr>
          <a:xfrm>
            <a:off x="0" y="0"/>
            <a:ext cx="14630400" cy="72310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4" name="Picture 6" descr="A green and white squares&#10;&#10;Description automatically generated">
            <a:extLst>
              <a:ext uri="{FF2B5EF4-FFF2-40B4-BE49-F238E27FC236}">
                <a16:creationId xmlns:a16="http://schemas.microsoft.com/office/drawing/2014/main" id="{EC03D479-41DE-B812-A35D-C7E6234455DA}"/>
              </a:ext>
            </a:extLst>
          </p:cNvPr>
          <p:cNvPicPr>
            <a:picLocks noChangeAspect="1"/>
          </p:cNvPicPr>
          <p:nvPr/>
        </p:nvPicPr>
        <p:blipFill>
          <a:blip r:embed="rId2"/>
          <a:stretch>
            <a:fillRect/>
          </a:stretch>
        </p:blipFill>
        <p:spPr>
          <a:xfrm>
            <a:off x="9215254" y="0"/>
            <a:ext cx="5415146" cy="7230154"/>
          </a:xfrm>
          <a:prstGeom prst="rect">
            <a:avLst/>
          </a:prstGeom>
        </p:spPr>
      </p:pic>
    </p:spTree>
    <p:extLst>
      <p:ext uri="{BB962C8B-B14F-4D97-AF65-F5344CB8AC3E}">
        <p14:creationId xmlns:p14="http://schemas.microsoft.com/office/powerpoint/2010/main" val="1827907913"/>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Co-branded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5FC2D6-258E-2A4C-99EE-17BDF6F362B5}"/>
              </a:ext>
            </a:extLst>
          </p:cNvPr>
          <p:cNvSpPr/>
          <p:nvPr/>
        </p:nvSpPr>
        <p:spPr bwMode="auto">
          <a:xfrm>
            <a:off x="-18169" y="0"/>
            <a:ext cx="14630380" cy="8229600"/>
          </a:xfrm>
          <a:prstGeom prst="rect">
            <a:avLst/>
          </a:prstGeom>
          <a:solidFill>
            <a:schemeClr val="accent2"/>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pic>
        <p:nvPicPr>
          <p:cNvPr id="7" name="Picture 6">
            <a:extLst>
              <a:ext uri="{FF2B5EF4-FFF2-40B4-BE49-F238E27FC236}">
                <a16:creationId xmlns:a16="http://schemas.microsoft.com/office/drawing/2014/main" id="{6DC6D24F-3F63-5BDF-85A3-4AE929F7544C}"/>
              </a:ext>
            </a:extLst>
          </p:cNvPr>
          <p:cNvPicPr>
            <a:picLocks noChangeAspect="1"/>
          </p:cNvPicPr>
          <p:nvPr/>
        </p:nvPicPr>
        <p:blipFill>
          <a:blip r:embed="rId2"/>
          <a:srcRect/>
          <a:stretch/>
        </p:blipFill>
        <p:spPr>
          <a:xfrm>
            <a:off x="-18168" y="2275119"/>
            <a:ext cx="14630380" cy="3670207"/>
          </a:xfrm>
          <a:prstGeom prst="rect">
            <a:avLst/>
          </a:prstGeom>
        </p:spPr>
      </p:pic>
      <p:sp>
        <p:nvSpPr>
          <p:cNvPr id="4" name="TextBox 3">
            <a:extLst>
              <a:ext uri="{FF2B5EF4-FFF2-40B4-BE49-F238E27FC236}">
                <a16:creationId xmlns:a16="http://schemas.microsoft.com/office/drawing/2014/main" id="{44D9FEA5-9836-9524-A302-D1D4F2E9659B}"/>
              </a:ext>
            </a:extLst>
          </p:cNvPr>
          <p:cNvSpPr txBox="1"/>
          <p:nvPr/>
        </p:nvSpPr>
        <p:spPr>
          <a:xfrm>
            <a:off x="7315201" y="6302865"/>
            <a:ext cx="7315210" cy="538609"/>
          </a:xfrm>
          <a:prstGeom prst="rect">
            <a:avLst/>
          </a:prstGeom>
          <a:noFill/>
        </p:spPr>
        <p:txBody>
          <a:bodyPr wrap="square">
            <a:spAutoFit/>
          </a:bodyPr>
          <a:lstStyle/>
          <a:p>
            <a:r>
              <a:rPr lang="en-US">
                <a:solidFill>
                  <a:schemeClr val="bg1"/>
                </a:solidFill>
              </a:rPr>
              <a:t>NI is now part of Emerson.</a:t>
            </a:r>
          </a:p>
        </p:txBody>
      </p:sp>
      <p:sp>
        <p:nvSpPr>
          <p:cNvPr id="6" name="Slide Number Placeholder 5">
            <a:extLst>
              <a:ext uri="{FF2B5EF4-FFF2-40B4-BE49-F238E27FC236}">
                <a16:creationId xmlns:a16="http://schemas.microsoft.com/office/drawing/2014/main" id="{60450ED1-DB5B-ABCC-5F7C-40C47AA2A744}"/>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
        <p:nvSpPr>
          <p:cNvPr id="2" name="Rectangle 2">
            <a:extLst>
              <a:ext uri="{FF2B5EF4-FFF2-40B4-BE49-F238E27FC236}">
                <a16:creationId xmlns:a16="http://schemas.microsoft.com/office/drawing/2014/main" id="{540ED92E-E637-0470-A6C3-B95DF6A40D4E}"/>
              </a:ext>
            </a:extLst>
          </p:cNvPr>
          <p:cNvSpPr/>
          <p:nvPr/>
        </p:nvSpPr>
        <p:spPr bwMode="auto">
          <a:xfrm>
            <a:off x="-18169" y="0"/>
            <a:ext cx="14630380" cy="8229600"/>
          </a:xfrm>
          <a:prstGeom prst="rect">
            <a:avLst/>
          </a:prstGeom>
          <a:solidFill>
            <a:schemeClr val="accent2"/>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pic>
        <p:nvPicPr>
          <p:cNvPr id="5" name="Picture 6">
            <a:extLst>
              <a:ext uri="{FF2B5EF4-FFF2-40B4-BE49-F238E27FC236}">
                <a16:creationId xmlns:a16="http://schemas.microsoft.com/office/drawing/2014/main" id="{BD671C3E-7742-BA45-7E1F-4904B4132A98}"/>
              </a:ext>
            </a:extLst>
          </p:cNvPr>
          <p:cNvPicPr>
            <a:picLocks noChangeAspect="1"/>
          </p:cNvPicPr>
          <p:nvPr/>
        </p:nvPicPr>
        <p:blipFill>
          <a:blip r:embed="rId2"/>
          <a:srcRect/>
          <a:stretch/>
        </p:blipFill>
        <p:spPr>
          <a:xfrm>
            <a:off x="-18168" y="2275119"/>
            <a:ext cx="14630380" cy="3670207"/>
          </a:xfrm>
          <a:prstGeom prst="rect">
            <a:avLst/>
          </a:prstGeom>
        </p:spPr>
      </p:pic>
      <p:sp>
        <p:nvSpPr>
          <p:cNvPr id="8" name="TextBox 3">
            <a:extLst>
              <a:ext uri="{FF2B5EF4-FFF2-40B4-BE49-F238E27FC236}">
                <a16:creationId xmlns:a16="http://schemas.microsoft.com/office/drawing/2014/main" id="{910E1A6F-4A5A-4889-481A-254F752C577D}"/>
              </a:ext>
            </a:extLst>
          </p:cNvPr>
          <p:cNvSpPr txBox="1"/>
          <p:nvPr/>
        </p:nvSpPr>
        <p:spPr>
          <a:xfrm>
            <a:off x="7315201" y="6302865"/>
            <a:ext cx="7315210" cy="538609"/>
          </a:xfrm>
          <a:prstGeom prst="rect">
            <a:avLst/>
          </a:prstGeom>
          <a:noFill/>
        </p:spPr>
        <p:txBody>
          <a:bodyPr wrap="square">
            <a:spAutoFit/>
          </a:bodyPr>
          <a:lstStyle/>
          <a:p>
            <a:r>
              <a:rPr lang="en-US">
                <a:solidFill>
                  <a:schemeClr val="bg1"/>
                </a:solidFill>
              </a:rPr>
              <a:t>NI is now part of Emerson.</a:t>
            </a:r>
          </a:p>
        </p:txBody>
      </p:sp>
    </p:spTree>
    <p:extLst>
      <p:ext uri="{BB962C8B-B14F-4D97-AF65-F5344CB8AC3E}">
        <p14:creationId xmlns:p14="http://schemas.microsoft.com/office/powerpoint/2010/main" val="1757556252"/>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Co-branded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6CF378-F0E6-5034-6CF6-ECC88E4B67B9}"/>
              </a:ext>
            </a:extLst>
          </p:cNvPr>
          <p:cNvSpPr/>
          <p:nvPr/>
        </p:nvSpPr>
        <p:spPr bwMode="auto">
          <a:xfrm>
            <a:off x="-18169" y="0"/>
            <a:ext cx="14630380" cy="8229600"/>
          </a:xfrm>
          <a:prstGeom prst="rect">
            <a:avLst/>
          </a:prstGeom>
          <a:solidFill>
            <a:schemeClr val="bg2"/>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sp>
        <p:nvSpPr>
          <p:cNvPr id="13" name="TextBox 12">
            <a:extLst>
              <a:ext uri="{FF2B5EF4-FFF2-40B4-BE49-F238E27FC236}">
                <a16:creationId xmlns:a16="http://schemas.microsoft.com/office/drawing/2014/main" id="{71BDEE70-751A-F683-49D1-3563D21315EA}"/>
              </a:ext>
            </a:extLst>
          </p:cNvPr>
          <p:cNvSpPr txBox="1"/>
          <p:nvPr/>
        </p:nvSpPr>
        <p:spPr>
          <a:xfrm>
            <a:off x="7315201" y="6302865"/>
            <a:ext cx="7315210" cy="538609"/>
          </a:xfrm>
          <a:prstGeom prst="rect">
            <a:avLst/>
          </a:prstGeom>
          <a:noFill/>
        </p:spPr>
        <p:txBody>
          <a:bodyPr wrap="square">
            <a:spAutoFit/>
          </a:bodyPr>
          <a:lstStyle/>
          <a:p>
            <a:r>
              <a:rPr lang="en-US">
                <a:solidFill>
                  <a:schemeClr val="bg2">
                    <a:lumMod val="10000"/>
                  </a:schemeClr>
                </a:solidFill>
              </a:rPr>
              <a:t>NI is now part of Emerson.</a:t>
            </a:r>
          </a:p>
        </p:txBody>
      </p:sp>
      <p:sp>
        <p:nvSpPr>
          <p:cNvPr id="11" name="Slide Number Placeholder 5">
            <a:extLst>
              <a:ext uri="{FF2B5EF4-FFF2-40B4-BE49-F238E27FC236}">
                <a16:creationId xmlns:a16="http://schemas.microsoft.com/office/drawing/2014/main" id="{CE24624E-DE7B-5966-1304-9A8148C8847D}"/>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pic>
        <p:nvPicPr>
          <p:cNvPr id="12" name="Picture 11">
            <a:extLst>
              <a:ext uri="{FF2B5EF4-FFF2-40B4-BE49-F238E27FC236}">
                <a16:creationId xmlns:a16="http://schemas.microsoft.com/office/drawing/2014/main" id="{935A4D87-FB75-092D-ED6F-D87BA620E884}"/>
              </a:ext>
            </a:extLst>
          </p:cNvPr>
          <p:cNvPicPr>
            <a:picLocks noChangeAspect="1"/>
          </p:cNvPicPr>
          <p:nvPr/>
        </p:nvPicPr>
        <p:blipFill>
          <a:blip r:embed="rId2"/>
          <a:srcRect/>
          <a:stretch/>
        </p:blipFill>
        <p:spPr>
          <a:xfrm>
            <a:off x="-18168" y="2275119"/>
            <a:ext cx="14630380" cy="3670207"/>
          </a:xfrm>
          <a:prstGeom prst="rect">
            <a:avLst/>
          </a:prstGeom>
        </p:spPr>
      </p:pic>
      <p:sp>
        <p:nvSpPr>
          <p:cNvPr id="3" name="Rectangle 1">
            <a:extLst>
              <a:ext uri="{FF2B5EF4-FFF2-40B4-BE49-F238E27FC236}">
                <a16:creationId xmlns:a16="http://schemas.microsoft.com/office/drawing/2014/main" id="{2357D45C-FA30-08AA-5597-08AA0FF1DE81}"/>
              </a:ext>
            </a:extLst>
          </p:cNvPr>
          <p:cNvSpPr/>
          <p:nvPr/>
        </p:nvSpPr>
        <p:spPr bwMode="auto">
          <a:xfrm>
            <a:off x="-18169" y="0"/>
            <a:ext cx="14630380" cy="8229600"/>
          </a:xfrm>
          <a:prstGeom prst="rect">
            <a:avLst/>
          </a:prstGeom>
          <a:solidFill>
            <a:schemeClr val="bg2"/>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sp>
        <p:nvSpPr>
          <p:cNvPr id="4" name="TextBox 12">
            <a:extLst>
              <a:ext uri="{FF2B5EF4-FFF2-40B4-BE49-F238E27FC236}">
                <a16:creationId xmlns:a16="http://schemas.microsoft.com/office/drawing/2014/main" id="{AFAC2A96-53D3-EC07-88AF-A57174CEABEA}"/>
              </a:ext>
            </a:extLst>
          </p:cNvPr>
          <p:cNvSpPr txBox="1"/>
          <p:nvPr/>
        </p:nvSpPr>
        <p:spPr>
          <a:xfrm>
            <a:off x="7315201" y="6302865"/>
            <a:ext cx="7315210" cy="538609"/>
          </a:xfrm>
          <a:prstGeom prst="rect">
            <a:avLst/>
          </a:prstGeom>
          <a:noFill/>
        </p:spPr>
        <p:txBody>
          <a:bodyPr wrap="square">
            <a:spAutoFit/>
          </a:bodyPr>
          <a:lstStyle/>
          <a:p>
            <a:r>
              <a:rPr lang="en-US">
                <a:solidFill>
                  <a:schemeClr val="bg2">
                    <a:lumMod val="10000"/>
                  </a:schemeClr>
                </a:solidFill>
              </a:rPr>
              <a:t>NI is now part of Emerson.</a:t>
            </a:r>
          </a:p>
        </p:txBody>
      </p:sp>
      <p:pic>
        <p:nvPicPr>
          <p:cNvPr id="5" name="Picture 11">
            <a:extLst>
              <a:ext uri="{FF2B5EF4-FFF2-40B4-BE49-F238E27FC236}">
                <a16:creationId xmlns:a16="http://schemas.microsoft.com/office/drawing/2014/main" id="{E5F5EE5B-9D2A-BC16-E41B-21A93A483C5E}"/>
              </a:ext>
            </a:extLst>
          </p:cNvPr>
          <p:cNvPicPr>
            <a:picLocks noChangeAspect="1"/>
          </p:cNvPicPr>
          <p:nvPr/>
        </p:nvPicPr>
        <p:blipFill>
          <a:blip r:embed="rId2"/>
          <a:srcRect/>
          <a:stretch/>
        </p:blipFill>
        <p:spPr>
          <a:xfrm>
            <a:off x="-18168" y="2275119"/>
            <a:ext cx="14630380" cy="3670207"/>
          </a:xfrm>
          <a:prstGeom prst="rect">
            <a:avLst/>
          </a:prstGeom>
        </p:spPr>
      </p:pic>
    </p:spTree>
    <p:extLst>
      <p:ext uri="{BB962C8B-B14F-4D97-AF65-F5344CB8AC3E}">
        <p14:creationId xmlns:p14="http://schemas.microsoft.com/office/powerpoint/2010/main" val="426761093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Slide Left Title">
    <p:spTree>
      <p:nvGrpSpPr>
        <p:cNvPr id="1" name=""/>
        <p:cNvGrpSpPr/>
        <p:nvPr/>
      </p:nvGrpSpPr>
      <p:grpSpPr>
        <a:xfrm>
          <a:off x="0" y="0"/>
          <a:ext cx="0" cy="0"/>
          <a:chOff x="0" y="0"/>
          <a:chExt cx="0" cy="0"/>
        </a:xfrm>
      </p:grpSpPr>
      <p:sp>
        <p:nvSpPr>
          <p:cNvPr id="9" name="Picture Placeholder 6">
            <a:extLst>
              <a:ext uri="{FF2B5EF4-FFF2-40B4-BE49-F238E27FC236}">
                <a16:creationId xmlns:a16="http://schemas.microsoft.com/office/drawing/2014/main" id="{7D8389FB-13B4-51E4-68AC-2618D55E877F}"/>
              </a:ext>
            </a:extLst>
          </p:cNvPr>
          <p:cNvSpPr>
            <a:spLocks noGrp="1"/>
          </p:cNvSpPr>
          <p:nvPr>
            <p:ph type="pic" sz="quarter" idx="15"/>
          </p:nvPr>
        </p:nvSpPr>
        <p:spPr>
          <a:xfrm>
            <a:off x="-3" y="0"/>
            <a:ext cx="14630401" cy="8229600"/>
          </a:xfrm>
          <a:solidFill>
            <a:schemeClr val="bg1">
              <a:lumMod val="85000"/>
            </a:schemeClr>
          </a:solidFill>
        </p:spPr>
        <p:txBody>
          <a:bodyPr/>
          <a:lstStyle>
            <a:lvl1pPr>
              <a:defRPr/>
            </a:lvl1pPr>
          </a:lstStyle>
          <a:p>
            <a:r>
              <a:rPr lang="en-US" altLang="ja-JP"/>
              <a:t>Click icon to add picture</a:t>
            </a:r>
            <a:endParaRPr lang="en-US"/>
          </a:p>
        </p:txBody>
      </p:sp>
      <p:sp>
        <p:nvSpPr>
          <p:cNvPr id="10" name="Title 1">
            <a:extLst>
              <a:ext uri="{FF2B5EF4-FFF2-40B4-BE49-F238E27FC236}">
                <a16:creationId xmlns:a16="http://schemas.microsoft.com/office/drawing/2014/main" id="{15AD002E-415A-4D73-8091-8E41D1B568F4}"/>
              </a:ext>
            </a:extLst>
          </p:cNvPr>
          <p:cNvSpPr>
            <a:spLocks noGrp="1"/>
          </p:cNvSpPr>
          <p:nvPr>
            <p:ph type="title" hasCustomPrompt="1"/>
          </p:nvPr>
        </p:nvSpPr>
        <p:spPr>
          <a:xfrm>
            <a:off x="683776" y="478913"/>
            <a:ext cx="13262847" cy="1276437"/>
          </a:xfrm>
        </p:spPr>
        <p:txBody>
          <a:bodyPr lIns="91440">
            <a:noAutofit/>
          </a:bodyPr>
          <a:lstStyle>
            <a:lvl1pPr algn="l" defTabSz="1463040" rtl="0" eaLnBrk="1" latinLnBrk="0" hangingPunct="1">
              <a:spcBef>
                <a:spcPct val="0"/>
              </a:spcBef>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a:t>Click To Edit Master Title</a:t>
            </a:r>
          </a:p>
        </p:txBody>
      </p:sp>
      <p:sp>
        <p:nvSpPr>
          <p:cNvPr id="11" name="Text Placeholder 13">
            <a:extLst>
              <a:ext uri="{FF2B5EF4-FFF2-40B4-BE49-F238E27FC236}">
                <a16:creationId xmlns:a16="http://schemas.microsoft.com/office/drawing/2014/main" id="{4D33A2EE-036C-4D53-9010-79F2A3C10DA0}"/>
              </a:ext>
            </a:extLst>
          </p:cNvPr>
          <p:cNvSpPr>
            <a:spLocks noGrp="1"/>
          </p:cNvSpPr>
          <p:nvPr>
            <p:ph type="body" sz="quarter" idx="12" hasCustomPrompt="1"/>
          </p:nvPr>
        </p:nvSpPr>
        <p:spPr>
          <a:xfrm>
            <a:off x="683777" y="1755350"/>
            <a:ext cx="10476358" cy="910340"/>
          </a:xfrm>
        </p:spPr>
        <p:txBody>
          <a:bodyPr>
            <a:noAutofit/>
          </a:bodyPr>
          <a:lstStyle>
            <a:lvl1pPr marL="0" indent="0">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2" name="Slide Number Placeholder 5">
            <a:extLst>
              <a:ext uri="{FF2B5EF4-FFF2-40B4-BE49-F238E27FC236}">
                <a16:creationId xmlns:a16="http://schemas.microsoft.com/office/drawing/2014/main" id="{59BBD498-4442-3D68-BD18-43021A6AEDD1}"/>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3067853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2_Breaker_Green">
    <p:spTree>
      <p:nvGrpSpPr>
        <p:cNvPr id="1" name=""/>
        <p:cNvGrpSpPr/>
        <p:nvPr/>
      </p:nvGrpSpPr>
      <p:grpSpPr>
        <a:xfrm>
          <a:off x="0" y="0"/>
          <a:ext cx="0" cy="0"/>
          <a:chOff x="0" y="0"/>
          <a:chExt cx="0" cy="0"/>
        </a:xfrm>
      </p:grpSpPr>
      <p:sp>
        <p:nvSpPr>
          <p:cNvPr id="6" name="Rectangle 5"/>
          <p:cNvSpPr/>
          <p:nvPr/>
        </p:nvSpPr>
        <p:spPr>
          <a:xfrm>
            <a:off x="0" y="0"/>
            <a:ext cx="14630400" cy="72310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hasCustomPrompt="1"/>
          </p:nvPr>
        </p:nvSpPr>
        <p:spPr>
          <a:xfrm>
            <a:off x="8547100" y="1530220"/>
            <a:ext cx="5580062" cy="2050895"/>
          </a:xfrm>
        </p:spPr>
        <p:txBody>
          <a:bodyPr>
            <a:noAutofit/>
          </a:bodyPr>
          <a:lstStyle>
            <a:lvl1pPr algn="l" defTabSz="1463040" rtl="0" eaLnBrk="1" latinLnBrk="0" hangingPunct="1">
              <a:lnSpc>
                <a:spcPct val="85000"/>
              </a:lnSpc>
              <a:spcBef>
                <a:spcPct val="0"/>
              </a:spcBef>
              <a:buNone/>
              <a:defRPr lang="en-US" sz="4000" kern="1200" cap="none" baseline="0" dirty="0">
                <a:solidFill>
                  <a:schemeClr val="bg1"/>
                </a:solidFill>
                <a:latin typeface="+mj-lt"/>
                <a:ea typeface="Arial" panose="020B0604020202020204" pitchFamily="34" charset="0"/>
                <a:cs typeface="Arial" panose="020B0604020202020204" pitchFamily="34" charset="0"/>
              </a:defRPr>
            </a:lvl1pPr>
          </a:lstStyle>
          <a:p>
            <a:r>
              <a:rPr lang="en-US"/>
              <a:t>Click To Edit Master Title</a:t>
            </a:r>
          </a:p>
        </p:txBody>
      </p:sp>
      <p:pic>
        <p:nvPicPr>
          <p:cNvPr id="2" name="Picture 1">
            <a:extLst>
              <a:ext uri="{FF2B5EF4-FFF2-40B4-BE49-F238E27FC236}">
                <a16:creationId xmlns:a16="http://schemas.microsoft.com/office/drawing/2014/main" id="{C8B786E8-C0D1-6610-0652-288C064910D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
        <p:nvSpPr>
          <p:cNvPr id="4" name="Text Placeholder 13">
            <a:extLst>
              <a:ext uri="{FF2B5EF4-FFF2-40B4-BE49-F238E27FC236}">
                <a16:creationId xmlns:a16="http://schemas.microsoft.com/office/drawing/2014/main" id="{F3C98B94-5C52-E620-69BA-360353B1975D}"/>
              </a:ext>
            </a:extLst>
          </p:cNvPr>
          <p:cNvSpPr>
            <a:spLocks noGrp="1"/>
          </p:cNvSpPr>
          <p:nvPr>
            <p:ph type="body" sz="quarter" idx="12" hasCustomPrompt="1"/>
          </p:nvPr>
        </p:nvSpPr>
        <p:spPr>
          <a:xfrm>
            <a:off x="8547100" y="3956962"/>
            <a:ext cx="5580062" cy="910340"/>
          </a:xfrm>
        </p:spPr>
        <p:txBody>
          <a:bodyPr>
            <a:noAutofit/>
          </a:bodyPr>
          <a:lstStyle>
            <a:lvl1pPr marL="0" indent="0" algn="l">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3" name="Slide Number Placeholder 5">
            <a:extLst>
              <a:ext uri="{FF2B5EF4-FFF2-40B4-BE49-F238E27FC236}">
                <a16:creationId xmlns:a16="http://schemas.microsoft.com/office/drawing/2014/main" id="{D39D28D5-A065-9D4B-08E3-E8427328E435}"/>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5" name="Rectangle 5">
            <a:extLst>
              <a:ext uri="{FF2B5EF4-FFF2-40B4-BE49-F238E27FC236}">
                <a16:creationId xmlns:a16="http://schemas.microsoft.com/office/drawing/2014/main" id="{A6289AE0-E7B1-62BF-DCCC-42D67B987A60}"/>
              </a:ext>
            </a:extLst>
          </p:cNvPr>
          <p:cNvSpPr/>
          <p:nvPr/>
        </p:nvSpPr>
        <p:spPr>
          <a:xfrm>
            <a:off x="0" y="0"/>
            <a:ext cx="14630400" cy="72310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6">
            <a:extLst>
              <a:ext uri="{FF2B5EF4-FFF2-40B4-BE49-F238E27FC236}">
                <a16:creationId xmlns:a16="http://schemas.microsoft.com/office/drawing/2014/main" id="{FD2966AD-5830-9D59-14A3-3EA0013E3B53}"/>
              </a:ext>
            </a:extLst>
          </p:cNvPr>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1">
            <a:extLst>
              <a:ext uri="{FF2B5EF4-FFF2-40B4-BE49-F238E27FC236}">
                <a16:creationId xmlns:a16="http://schemas.microsoft.com/office/drawing/2014/main" id="{55F6215E-7934-CC60-8E91-FC10058841D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Tree>
    <p:extLst>
      <p:ext uri="{BB962C8B-B14F-4D97-AF65-F5344CB8AC3E}">
        <p14:creationId xmlns:p14="http://schemas.microsoft.com/office/powerpoint/2010/main" val="2513326710"/>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3_Breaker_Green">
    <p:spTree>
      <p:nvGrpSpPr>
        <p:cNvPr id="1" name=""/>
        <p:cNvGrpSpPr/>
        <p:nvPr/>
      </p:nvGrpSpPr>
      <p:grpSpPr>
        <a:xfrm>
          <a:off x="0" y="0"/>
          <a:ext cx="0" cy="0"/>
          <a:chOff x="0" y="0"/>
          <a:chExt cx="0" cy="0"/>
        </a:xfrm>
      </p:grpSpPr>
      <p:sp>
        <p:nvSpPr>
          <p:cNvPr id="6" name="Rectangle 5"/>
          <p:cNvSpPr/>
          <p:nvPr/>
        </p:nvSpPr>
        <p:spPr>
          <a:xfrm>
            <a:off x="0" y="0"/>
            <a:ext cx="14630400" cy="72310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hasCustomPrompt="1"/>
          </p:nvPr>
        </p:nvSpPr>
        <p:spPr>
          <a:xfrm>
            <a:off x="8547100" y="1530220"/>
            <a:ext cx="5580062" cy="2050895"/>
          </a:xfrm>
        </p:spPr>
        <p:txBody>
          <a:bodyPr>
            <a:noAutofit/>
          </a:bodyPr>
          <a:lstStyle>
            <a:lvl1pPr algn="l" defTabSz="1463040" rtl="0" eaLnBrk="1" latinLnBrk="0" hangingPunct="1">
              <a:lnSpc>
                <a:spcPct val="85000"/>
              </a:lnSpc>
              <a:spcBef>
                <a:spcPct val="0"/>
              </a:spcBef>
              <a:buNone/>
              <a:defRPr lang="en-US" sz="4000" kern="1200" cap="none" baseline="0" dirty="0">
                <a:solidFill>
                  <a:schemeClr val="bg1"/>
                </a:solidFill>
                <a:latin typeface="+mj-lt"/>
                <a:ea typeface="Arial" panose="020B0604020202020204" pitchFamily="34" charset="0"/>
                <a:cs typeface="Arial" panose="020B0604020202020204" pitchFamily="34" charset="0"/>
              </a:defRPr>
            </a:lvl1pPr>
          </a:lstStyle>
          <a:p>
            <a:r>
              <a:rPr lang="en-US"/>
              <a:t>Click To Edit Master Title</a:t>
            </a:r>
          </a:p>
        </p:txBody>
      </p:sp>
      <p:pic>
        <p:nvPicPr>
          <p:cNvPr id="2" name="Picture 1">
            <a:extLst>
              <a:ext uri="{FF2B5EF4-FFF2-40B4-BE49-F238E27FC236}">
                <a16:creationId xmlns:a16="http://schemas.microsoft.com/office/drawing/2014/main" id="{C8B786E8-C0D1-6610-0652-288C064910D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
        <p:nvSpPr>
          <p:cNvPr id="4" name="Text Placeholder 13">
            <a:extLst>
              <a:ext uri="{FF2B5EF4-FFF2-40B4-BE49-F238E27FC236}">
                <a16:creationId xmlns:a16="http://schemas.microsoft.com/office/drawing/2014/main" id="{F3C98B94-5C52-E620-69BA-360353B1975D}"/>
              </a:ext>
            </a:extLst>
          </p:cNvPr>
          <p:cNvSpPr>
            <a:spLocks noGrp="1"/>
          </p:cNvSpPr>
          <p:nvPr>
            <p:ph type="body" sz="quarter" idx="12" hasCustomPrompt="1"/>
          </p:nvPr>
        </p:nvSpPr>
        <p:spPr>
          <a:xfrm>
            <a:off x="8547100" y="3956962"/>
            <a:ext cx="5580062" cy="910340"/>
          </a:xfrm>
        </p:spPr>
        <p:txBody>
          <a:bodyPr>
            <a:noAutofit/>
          </a:bodyPr>
          <a:lstStyle>
            <a:lvl1pPr marL="0" indent="0" algn="l">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3" name="Slide Number Placeholder 5">
            <a:extLst>
              <a:ext uri="{FF2B5EF4-FFF2-40B4-BE49-F238E27FC236}">
                <a16:creationId xmlns:a16="http://schemas.microsoft.com/office/drawing/2014/main" id="{D39D28D5-A065-9D4B-08E3-E8427328E435}"/>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5" name="Rectangle 5">
            <a:extLst>
              <a:ext uri="{FF2B5EF4-FFF2-40B4-BE49-F238E27FC236}">
                <a16:creationId xmlns:a16="http://schemas.microsoft.com/office/drawing/2014/main" id="{536B908B-8AAD-F60B-406D-B487A0FAB96A}"/>
              </a:ext>
            </a:extLst>
          </p:cNvPr>
          <p:cNvSpPr/>
          <p:nvPr/>
        </p:nvSpPr>
        <p:spPr>
          <a:xfrm>
            <a:off x="0" y="0"/>
            <a:ext cx="14630400" cy="72310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6">
            <a:extLst>
              <a:ext uri="{FF2B5EF4-FFF2-40B4-BE49-F238E27FC236}">
                <a16:creationId xmlns:a16="http://schemas.microsoft.com/office/drawing/2014/main" id="{428B6F17-0291-1458-2BBC-2194E6B9E758}"/>
              </a:ext>
            </a:extLst>
          </p:cNvPr>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1">
            <a:extLst>
              <a:ext uri="{FF2B5EF4-FFF2-40B4-BE49-F238E27FC236}">
                <a16:creationId xmlns:a16="http://schemas.microsoft.com/office/drawing/2014/main" id="{0AC9F06B-DD4F-46B2-7D01-5718422641D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Tree>
    <p:extLst>
      <p:ext uri="{BB962C8B-B14F-4D97-AF65-F5344CB8AC3E}">
        <p14:creationId xmlns:p14="http://schemas.microsoft.com/office/powerpoint/2010/main" val="3120788229"/>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1_Breaker_Blue ">
    <p:spTree>
      <p:nvGrpSpPr>
        <p:cNvPr id="1" name=""/>
        <p:cNvGrpSpPr/>
        <p:nvPr/>
      </p:nvGrpSpPr>
      <p:grpSpPr>
        <a:xfrm>
          <a:off x="0" y="0"/>
          <a:ext cx="0" cy="0"/>
          <a:chOff x="0" y="0"/>
          <a:chExt cx="0" cy="0"/>
        </a:xfrm>
      </p:grpSpPr>
      <p:sp>
        <p:nvSpPr>
          <p:cNvPr id="9" name="Rectangle 8"/>
          <p:cNvSpPr/>
          <p:nvPr/>
        </p:nvSpPr>
        <p:spPr>
          <a:xfrm>
            <a:off x="0" y="0"/>
            <a:ext cx="14630400" cy="72310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8547100" y="1530220"/>
            <a:ext cx="5580062" cy="2050895"/>
          </a:xfrm>
        </p:spPr>
        <p:txBody>
          <a:bodyPr>
            <a:noAutofit/>
          </a:bodyPr>
          <a:lstStyle>
            <a:lvl1pPr algn="l" defTabSz="1463040" rtl="0" eaLnBrk="1" latinLnBrk="0" hangingPunct="1">
              <a:lnSpc>
                <a:spcPct val="85000"/>
              </a:lnSpc>
              <a:spcBef>
                <a:spcPct val="0"/>
              </a:spcBef>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a:t>Click To Edit Master Title</a:t>
            </a:r>
          </a:p>
        </p:txBody>
      </p:sp>
      <p:pic>
        <p:nvPicPr>
          <p:cNvPr id="3" name="Picture 2">
            <a:extLst>
              <a:ext uri="{FF2B5EF4-FFF2-40B4-BE49-F238E27FC236}">
                <a16:creationId xmlns:a16="http://schemas.microsoft.com/office/drawing/2014/main" id="{9612F83A-DB6F-F511-2661-4228658F732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
        <p:nvSpPr>
          <p:cNvPr id="5" name="Text Placeholder 13">
            <a:extLst>
              <a:ext uri="{FF2B5EF4-FFF2-40B4-BE49-F238E27FC236}">
                <a16:creationId xmlns:a16="http://schemas.microsoft.com/office/drawing/2014/main" id="{BD5C8983-9837-9124-4B5B-8C9E6E1E3545}"/>
              </a:ext>
            </a:extLst>
          </p:cNvPr>
          <p:cNvSpPr>
            <a:spLocks noGrp="1"/>
          </p:cNvSpPr>
          <p:nvPr>
            <p:ph type="body" sz="quarter" idx="12" hasCustomPrompt="1"/>
          </p:nvPr>
        </p:nvSpPr>
        <p:spPr>
          <a:xfrm>
            <a:off x="8547100" y="3956962"/>
            <a:ext cx="5580062" cy="910340"/>
          </a:xfrm>
        </p:spPr>
        <p:txBody>
          <a:bodyPr>
            <a:noAutofit/>
          </a:bodyPr>
          <a:lstStyle>
            <a:lvl1pPr marL="0" indent="0" algn="l">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4" name="Slide Number Placeholder 5">
            <a:extLst>
              <a:ext uri="{FF2B5EF4-FFF2-40B4-BE49-F238E27FC236}">
                <a16:creationId xmlns:a16="http://schemas.microsoft.com/office/drawing/2014/main" id="{657B30E0-B710-C5EF-4F55-0FD6FC853D3A}"/>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6" name="Rectangle 8">
            <a:extLst>
              <a:ext uri="{FF2B5EF4-FFF2-40B4-BE49-F238E27FC236}">
                <a16:creationId xmlns:a16="http://schemas.microsoft.com/office/drawing/2014/main" id="{D0454A02-5C30-5892-3D53-38F325B7171E}"/>
              </a:ext>
            </a:extLst>
          </p:cNvPr>
          <p:cNvSpPr/>
          <p:nvPr/>
        </p:nvSpPr>
        <p:spPr>
          <a:xfrm>
            <a:off x="0" y="0"/>
            <a:ext cx="14630400" cy="72310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9">
            <a:extLst>
              <a:ext uri="{FF2B5EF4-FFF2-40B4-BE49-F238E27FC236}">
                <a16:creationId xmlns:a16="http://schemas.microsoft.com/office/drawing/2014/main" id="{1BFACEED-EFD6-A8EB-4976-E31EFB10E1F1}"/>
              </a:ext>
            </a:extLst>
          </p:cNvPr>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2">
            <a:extLst>
              <a:ext uri="{FF2B5EF4-FFF2-40B4-BE49-F238E27FC236}">
                <a16:creationId xmlns:a16="http://schemas.microsoft.com/office/drawing/2014/main" id="{BC38188C-6098-858E-721F-A96C620AF20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Tree>
    <p:extLst>
      <p:ext uri="{BB962C8B-B14F-4D97-AF65-F5344CB8AC3E}">
        <p14:creationId xmlns:p14="http://schemas.microsoft.com/office/powerpoint/2010/main" val="2786742541"/>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Agenda/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91440">
            <a:noAutofit/>
          </a:bodyPr>
          <a:lstStyle>
            <a:lvl1pPr>
              <a:defRPr sz="3000"/>
            </a:lvl1pPr>
          </a:lstStyle>
          <a:p>
            <a:r>
              <a:rPr lang="en-US"/>
              <a:t>Click To Edit Slide Title</a:t>
            </a:r>
          </a:p>
        </p:txBody>
      </p:sp>
      <p:sp>
        <p:nvSpPr>
          <p:cNvPr id="4" name="object 2">
            <a:extLst>
              <a:ext uri="{FF2B5EF4-FFF2-40B4-BE49-F238E27FC236}">
                <a16:creationId xmlns:a16="http://schemas.microsoft.com/office/drawing/2014/main" id="{29CB7604-41D7-C52B-91F1-8825BBA54CC8}"/>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15" name="Text Placeholder 14">
            <a:extLst>
              <a:ext uri="{FF2B5EF4-FFF2-40B4-BE49-F238E27FC236}">
                <a16:creationId xmlns:a16="http://schemas.microsoft.com/office/drawing/2014/main" id="{CA7C2C21-21DC-C1D3-2FC5-B4D312E26308}"/>
              </a:ext>
            </a:extLst>
          </p:cNvPr>
          <p:cNvSpPr>
            <a:spLocks noGrp="1"/>
          </p:cNvSpPr>
          <p:nvPr>
            <p:ph type="body" sz="quarter" idx="19" hasCustomPrompt="1"/>
          </p:nvPr>
        </p:nvSpPr>
        <p:spPr>
          <a:xfrm>
            <a:off x="503238" y="2036829"/>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1</a:t>
            </a:r>
          </a:p>
        </p:txBody>
      </p:sp>
      <p:sp>
        <p:nvSpPr>
          <p:cNvPr id="16" name="Text Placeholder 14">
            <a:extLst>
              <a:ext uri="{FF2B5EF4-FFF2-40B4-BE49-F238E27FC236}">
                <a16:creationId xmlns:a16="http://schemas.microsoft.com/office/drawing/2014/main" id="{D67C484B-16A7-DDBF-14F2-86FF1A28434E}"/>
              </a:ext>
            </a:extLst>
          </p:cNvPr>
          <p:cNvSpPr>
            <a:spLocks noGrp="1"/>
          </p:cNvSpPr>
          <p:nvPr>
            <p:ph type="body" sz="quarter" idx="20" hasCustomPrompt="1"/>
          </p:nvPr>
        </p:nvSpPr>
        <p:spPr>
          <a:xfrm>
            <a:off x="503238" y="2909795"/>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2</a:t>
            </a:r>
          </a:p>
        </p:txBody>
      </p:sp>
      <p:sp>
        <p:nvSpPr>
          <p:cNvPr id="17" name="Text Placeholder 14">
            <a:extLst>
              <a:ext uri="{FF2B5EF4-FFF2-40B4-BE49-F238E27FC236}">
                <a16:creationId xmlns:a16="http://schemas.microsoft.com/office/drawing/2014/main" id="{A7991BED-ABDA-00E6-FA19-59ECC9513C72}"/>
              </a:ext>
            </a:extLst>
          </p:cNvPr>
          <p:cNvSpPr>
            <a:spLocks noGrp="1"/>
          </p:cNvSpPr>
          <p:nvPr>
            <p:ph type="body" sz="quarter" idx="21" hasCustomPrompt="1"/>
          </p:nvPr>
        </p:nvSpPr>
        <p:spPr>
          <a:xfrm>
            <a:off x="503237" y="3782761"/>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3</a:t>
            </a:r>
          </a:p>
        </p:txBody>
      </p:sp>
      <p:sp>
        <p:nvSpPr>
          <p:cNvPr id="18" name="Text Placeholder 14">
            <a:extLst>
              <a:ext uri="{FF2B5EF4-FFF2-40B4-BE49-F238E27FC236}">
                <a16:creationId xmlns:a16="http://schemas.microsoft.com/office/drawing/2014/main" id="{EB9D5586-12D0-0617-0E83-18566F5F3D3D}"/>
              </a:ext>
            </a:extLst>
          </p:cNvPr>
          <p:cNvSpPr>
            <a:spLocks noGrp="1"/>
          </p:cNvSpPr>
          <p:nvPr>
            <p:ph type="body" sz="quarter" idx="22" hasCustomPrompt="1"/>
          </p:nvPr>
        </p:nvSpPr>
        <p:spPr>
          <a:xfrm>
            <a:off x="503237" y="4655727"/>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4</a:t>
            </a:r>
          </a:p>
        </p:txBody>
      </p:sp>
      <p:sp>
        <p:nvSpPr>
          <p:cNvPr id="19" name="Text Placeholder 14">
            <a:extLst>
              <a:ext uri="{FF2B5EF4-FFF2-40B4-BE49-F238E27FC236}">
                <a16:creationId xmlns:a16="http://schemas.microsoft.com/office/drawing/2014/main" id="{CF0DDFD5-43B7-F702-6963-ED560A9829AC}"/>
              </a:ext>
            </a:extLst>
          </p:cNvPr>
          <p:cNvSpPr>
            <a:spLocks noGrp="1"/>
          </p:cNvSpPr>
          <p:nvPr>
            <p:ph type="body" sz="quarter" idx="23" hasCustomPrompt="1"/>
          </p:nvPr>
        </p:nvSpPr>
        <p:spPr>
          <a:xfrm>
            <a:off x="503237" y="5528693"/>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5</a:t>
            </a:r>
          </a:p>
        </p:txBody>
      </p:sp>
      <p:sp>
        <p:nvSpPr>
          <p:cNvPr id="20" name="Text Placeholder 14">
            <a:extLst>
              <a:ext uri="{FF2B5EF4-FFF2-40B4-BE49-F238E27FC236}">
                <a16:creationId xmlns:a16="http://schemas.microsoft.com/office/drawing/2014/main" id="{80CEF86B-120C-0941-9E60-043E44E67644}"/>
              </a:ext>
            </a:extLst>
          </p:cNvPr>
          <p:cNvSpPr>
            <a:spLocks noGrp="1"/>
          </p:cNvSpPr>
          <p:nvPr>
            <p:ph type="body" sz="quarter" idx="24" hasCustomPrompt="1"/>
          </p:nvPr>
        </p:nvSpPr>
        <p:spPr>
          <a:xfrm>
            <a:off x="503237" y="6401657"/>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6</a:t>
            </a:r>
          </a:p>
        </p:txBody>
      </p:sp>
      <p:sp>
        <p:nvSpPr>
          <p:cNvPr id="21" name="Text Placeholder 14">
            <a:extLst>
              <a:ext uri="{FF2B5EF4-FFF2-40B4-BE49-F238E27FC236}">
                <a16:creationId xmlns:a16="http://schemas.microsoft.com/office/drawing/2014/main" id="{BE026C21-57F3-D6D8-15BF-C37F4D4FE587}"/>
              </a:ext>
            </a:extLst>
          </p:cNvPr>
          <p:cNvSpPr>
            <a:spLocks noGrp="1"/>
          </p:cNvSpPr>
          <p:nvPr>
            <p:ph type="body" sz="quarter" idx="25" hasCustomPrompt="1"/>
          </p:nvPr>
        </p:nvSpPr>
        <p:spPr>
          <a:xfrm>
            <a:off x="3494493" y="2036829"/>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22" name="Text Placeholder 14">
            <a:extLst>
              <a:ext uri="{FF2B5EF4-FFF2-40B4-BE49-F238E27FC236}">
                <a16:creationId xmlns:a16="http://schemas.microsoft.com/office/drawing/2014/main" id="{76A126D3-BDF5-3AEE-1652-826946CF5D50}"/>
              </a:ext>
            </a:extLst>
          </p:cNvPr>
          <p:cNvSpPr>
            <a:spLocks noGrp="1"/>
          </p:cNvSpPr>
          <p:nvPr>
            <p:ph type="body" sz="quarter" idx="26" hasCustomPrompt="1"/>
          </p:nvPr>
        </p:nvSpPr>
        <p:spPr>
          <a:xfrm>
            <a:off x="3494493" y="2909795"/>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23" name="Text Placeholder 14">
            <a:extLst>
              <a:ext uri="{FF2B5EF4-FFF2-40B4-BE49-F238E27FC236}">
                <a16:creationId xmlns:a16="http://schemas.microsoft.com/office/drawing/2014/main" id="{BBFF508D-A562-2556-E822-0712912C76D1}"/>
              </a:ext>
            </a:extLst>
          </p:cNvPr>
          <p:cNvSpPr>
            <a:spLocks noGrp="1"/>
          </p:cNvSpPr>
          <p:nvPr>
            <p:ph type="body" sz="quarter" idx="27" hasCustomPrompt="1"/>
          </p:nvPr>
        </p:nvSpPr>
        <p:spPr>
          <a:xfrm>
            <a:off x="3494492" y="3782761"/>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24" name="Text Placeholder 14">
            <a:extLst>
              <a:ext uri="{FF2B5EF4-FFF2-40B4-BE49-F238E27FC236}">
                <a16:creationId xmlns:a16="http://schemas.microsoft.com/office/drawing/2014/main" id="{9A7B486F-B636-3264-024E-F220C2E86F2D}"/>
              </a:ext>
            </a:extLst>
          </p:cNvPr>
          <p:cNvSpPr>
            <a:spLocks noGrp="1"/>
          </p:cNvSpPr>
          <p:nvPr>
            <p:ph type="body" sz="quarter" idx="28" hasCustomPrompt="1"/>
          </p:nvPr>
        </p:nvSpPr>
        <p:spPr>
          <a:xfrm>
            <a:off x="3494492" y="4655727"/>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25" name="Text Placeholder 14">
            <a:extLst>
              <a:ext uri="{FF2B5EF4-FFF2-40B4-BE49-F238E27FC236}">
                <a16:creationId xmlns:a16="http://schemas.microsoft.com/office/drawing/2014/main" id="{A85B539F-6478-15FE-15B6-DF8BF6110456}"/>
              </a:ext>
            </a:extLst>
          </p:cNvPr>
          <p:cNvSpPr>
            <a:spLocks noGrp="1"/>
          </p:cNvSpPr>
          <p:nvPr>
            <p:ph type="body" sz="quarter" idx="29" hasCustomPrompt="1"/>
          </p:nvPr>
        </p:nvSpPr>
        <p:spPr>
          <a:xfrm>
            <a:off x="3494492" y="5528693"/>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26" name="Text Placeholder 14">
            <a:extLst>
              <a:ext uri="{FF2B5EF4-FFF2-40B4-BE49-F238E27FC236}">
                <a16:creationId xmlns:a16="http://schemas.microsoft.com/office/drawing/2014/main" id="{58F8F0E5-9313-5F1C-EA96-805FDEBFAAEB}"/>
              </a:ext>
            </a:extLst>
          </p:cNvPr>
          <p:cNvSpPr>
            <a:spLocks noGrp="1"/>
          </p:cNvSpPr>
          <p:nvPr>
            <p:ph type="body" sz="quarter" idx="30" hasCustomPrompt="1"/>
          </p:nvPr>
        </p:nvSpPr>
        <p:spPr>
          <a:xfrm>
            <a:off x="3494492" y="6401657"/>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3" name="Slide Number Placeholder 5">
            <a:extLst>
              <a:ext uri="{FF2B5EF4-FFF2-40B4-BE49-F238E27FC236}">
                <a16:creationId xmlns:a16="http://schemas.microsoft.com/office/drawing/2014/main" id="{B56C1EBB-5DA5-BF02-BDC5-AA34C350313E}"/>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5" name="object 2">
            <a:extLst>
              <a:ext uri="{FF2B5EF4-FFF2-40B4-BE49-F238E27FC236}">
                <a16:creationId xmlns:a16="http://schemas.microsoft.com/office/drawing/2014/main" id="{1E5D53D2-4AD2-8965-FAFA-0C4477DDB21C}"/>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Tree>
    <p:extLst>
      <p:ext uri="{BB962C8B-B14F-4D97-AF65-F5344CB8AC3E}">
        <p14:creationId xmlns:p14="http://schemas.microsoft.com/office/powerpoint/2010/main" val="3441390392"/>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Plain Content Slide">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A7477AD-DFD3-6E09-ADB5-2626AFF82BB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p:txBody>
          <a:bodyPr lIns="91440">
            <a:noAutofit/>
          </a:bodyPr>
          <a:lstStyle>
            <a:lvl1pPr>
              <a:defRPr sz="3000"/>
            </a:lvl1pPr>
          </a:lstStyle>
          <a:p>
            <a:r>
              <a:rPr lang="en-US"/>
              <a:t>Click To Edit Slide Title</a:t>
            </a:r>
          </a:p>
        </p:txBody>
      </p:sp>
      <p:sp>
        <p:nvSpPr>
          <p:cNvPr id="3" name="Content Placeholder 2"/>
          <p:cNvSpPr>
            <a:spLocks noGrp="1"/>
          </p:cNvSpPr>
          <p:nvPr>
            <p:ph idx="1"/>
          </p:nvPr>
        </p:nvSpPr>
        <p:spPr>
          <a:xfrm>
            <a:off x="503237" y="2652903"/>
            <a:ext cx="13623926" cy="4213507"/>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12" name="Text Placeholder 11">
            <a:extLst>
              <a:ext uri="{FF2B5EF4-FFF2-40B4-BE49-F238E27FC236}">
                <a16:creationId xmlns:a16="http://schemas.microsoft.com/office/drawing/2014/main" id="{B8E0690B-A650-10E2-4533-EBACCFF1E0E0}"/>
              </a:ext>
            </a:extLst>
          </p:cNvPr>
          <p:cNvSpPr>
            <a:spLocks noGrp="1"/>
          </p:cNvSpPr>
          <p:nvPr>
            <p:ph type="body" sz="quarter" idx="10"/>
          </p:nvPr>
        </p:nvSpPr>
        <p:spPr>
          <a:xfrm>
            <a:off x="503238" y="1960631"/>
            <a:ext cx="13623924" cy="596900"/>
          </a:xfrm>
        </p:spPr>
        <p:txBody>
          <a:bodyPr/>
          <a:lstStyle>
            <a:lvl1pPr marL="0" indent="0">
              <a:buNone/>
              <a:defRPr sz="2800"/>
            </a:lvl1pPr>
          </a:lstStyle>
          <a:p>
            <a:pPr lvl="0"/>
            <a:r>
              <a:rPr lang="en-US" altLang="ja-JP"/>
              <a:t>Click to edit Master text styles</a:t>
            </a:r>
          </a:p>
        </p:txBody>
      </p:sp>
      <p:sp>
        <p:nvSpPr>
          <p:cNvPr id="4" name="Slide Number Placeholder 5">
            <a:extLst>
              <a:ext uri="{FF2B5EF4-FFF2-40B4-BE49-F238E27FC236}">
                <a16:creationId xmlns:a16="http://schemas.microsoft.com/office/drawing/2014/main" id="{F2C4C05A-3048-8787-2847-1F300FCF8894}"/>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6" name="object 2">
            <a:extLst>
              <a:ext uri="{FF2B5EF4-FFF2-40B4-BE49-F238E27FC236}">
                <a16:creationId xmlns:a16="http://schemas.microsoft.com/office/drawing/2014/main" id="{E6F82C15-5F18-F179-F3E6-5D68061DDF5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7" name="object 2">
            <a:extLst>
              <a:ext uri="{FF2B5EF4-FFF2-40B4-BE49-F238E27FC236}">
                <a16:creationId xmlns:a16="http://schemas.microsoft.com/office/drawing/2014/main" id="{6FBD28C9-7036-3442-9955-E7B2FA7493BC}"/>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Tree>
    <p:extLst>
      <p:ext uri="{BB962C8B-B14F-4D97-AF65-F5344CB8AC3E}">
        <p14:creationId xmlns:p14="http://schemas.microsoft.com/office/powerpoint/2010/main" val="35034197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2-block Content Slide 1">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A7477AD-DFD3-6E09-ADB5-2626AFF82BB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p:txBody>
          <a:bodyPr lIns="91440">
            <a:noAutofit/>
          </a:bodyPr>
          <a:lstStyle>
            <a:lvl1pPr>
              <a:defRPr sz="3000"/>
            </a:lvl1pPr>
          </a:lstStyle>
          <a:p>
            <a:r>
              <a:rPr lang="en-US"/>
              <a:t>Click To Edit Slide Title</a:t>
            </a:r>
          </a:p>
        </p:txBody>
      </p:sp>
      <p:sp>
        <p:nvSpPr>
          <p:cNvPr id="3" name="Content Placeholder 2"/>
          <p:cNvSpPr>
            <a:spLocks noGrp="1"/>
          </p:cNvSpPr>
          <p:nvPr>
            <p:ph idx="1"/>
          </p:nvPr>
        </p:nvSpPr>
        <p:spPr>
          <a:xfrm>
            <a:off x="503237" y="2652903"/>
            <a:ext cx="6666189" cy="4213507"/>
          </a:xfrm>
        </p:spPr>
        <p:txBody>
          <a:bodyPr>
            <a:noAutofit/>
          </a:bodyPr>
          <a:lstStyle>
            <a:lvl1pPr marL="0" indent="0">
              <a:buNone/>
              <a:defRPr sz="1800"/>
            </a:lvl1pPr>
            <a:lvl2pPr marL="339725" indent="0">
              <a:buNone/>
              <a:defRPr sz="1800"/>
            </a:lvl2pPr>
            <a:lvl3pPr marL="688975" indent="0">
              <a:buNone/>
              <a:defRPr sz="1800"/>
            </a:lvl3pPr>
            <a:lvl4pPr marL="976312" indent="0">
              <a:buNone/>
              <a:defRPr sz="1800"/>
            </a:lvl4pPr>
            <a:lvl5pPr marL="1314450" indent="0">
              <a:buNone/>
              <a:defRPr sz="18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12" name="Text Placeholder 11">
            <a:extLst>
              <a:ext uri="{FF2B5EF4-FFF2-40B4-BE49-F238E27FC236}">
                <a16:creationId xmlns:a16="http://schemas.microsoft.com/office/drawing/2014/main" id="{B8E0690B-A650-10E2-4533-EBACCFF1E0E0}"/>
              </a:ext>
            </a:extLst>
          </p:cNvPr>
          <p:cNvSpPr>
            <a:spLocks noGrp="1"/>
          </p:cNvSpPr>
          <p:nvPr>
            <p:ph type="body" sz="quarter" idx="10"/>
          </p:nvPr>
        </p:nvSpPr>
        <p:spPr>
          <a:xfrm>
            <a:off x="503238" y="1960631"/>
            <a:ext cx="6666188" cy="596900"/>
          </a:xfrm>
        </p:spPr>
        <p:txBody>
          <a:bodyPr/>
          <a:lstStyle>
            <a:lvl1pPr marL="0" indent="0">
              <a:buNone/>
              <a:defRPr sz="2800">
                <a:solidFill>
                  <a:schemeClr val="tx1"/>
                </a:solidFill>
              </a:defRPr>
            </a:lvl1pPr>
          </a:lstStyle>
          <a:p>
            <a:pPr lvl="0"/>
            <a:r>
              <a:rPr lang="en-US" altLang="ja-JP"/>
              <a:t>Click to edit Master text styles</a:t>
            </a:r>
          </a:p>
        </p:txBody>
      </p:sp>
      <p:sp>
        <p:nvSpPr>
          <p:cNvPr id="8" name="Content Placeholder 2">
            <a:extLst>
              <a:ext uri="{FF2B5EF4-FFF2-40B4-BE49-F238E27FC236}">
                <a16:creationId xmlns:a16="http://schemas.microsoft.com/office/drawing/2014/main" id="{57FC8DC0-6478-538D-D5BB-1C7A5196457F}"/>
              </a:ext>
            </a:extLst>
          </p:cNvPr>
          <p:cNvSpPr>
            <a:spLocks noGrp="1"/>
          </p:cNvSpPr>
          <p:nvPr>
            <p:ph idx="11"/>
          </p:nvPr>
        </p:nvSpPr>
        <p:spPr>
          <a:xfrm>
            <a:off x="7460973" y="2652903"/>
            <a:ext cx="6666189" cy="4213507"/>
          </a:xfrm>
        </p:spPr>
        <p:txBody>
          <a:bodyPr>
            <a:noAutofit/>
          </a:bodyPr>
          <a:lstStyle>
            <a:lvl1pPr marL="0" indent="0">
              <a:buNone/>
              <a:defRPr sz="1800"/>
            </a:lvl1pPr>
            <a:lvl2pPr marL="339725" indent="0">
              <a:buNone/>
              <a:defRPr sz="1800"/>
            </a:lvl2pPr>
            <a:lvl3pPr marL="688975" indent="0">
              <a:buNone/>
              <a:defRPr sz="1800"/>
            </a:lvl3pPr>
            <a:lvl4pPr marL="976312" indent="0">
              <a:buNone/>
              <a:defRPr sz="1800"/>
            </a:lvl4pPr>
            <a:lvl5pPr marL="1314450" indent="0">
              <a:buNone/>
              <a:defRPr sz="18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9" name="Text Placeholder 11">
            <a:extLst>
              <a:ext uri="{FF2B5EF4-FFF2-40B4-BE49-F238E27FC236}">
                <a16:creationId xmlns:a16="http://schemas.microsoft.com/office/drawing/2014/main" id="{582A5401-52A2-8570-1E7F-12F6CAFEBEA5}"/>
              </a:ext>
            </a:extLst>
          </p:cNvPr>
          <p:cNvSpPr>
            <a:spLocks noGrp="1"/>
          </p:cNvSpPr>
          <p:nvPr>
            <p:ph type="body" sz="quarter" idx="12"/>
          </p:nvPr>
        </p:nvSpPr>
        <p:spPr>
          <a:xfrm>
            <a:off x="7460974" y="1960631"/>
            <a:ext cx="6666188" cy="596900"/>
          </a:xfrm>
        </p:spPr>
        <p:txBody>
          <a:bodyPr/>
          <a:lstStyle>
            <a:lvl1pPr marL="0" indent="0">
              <a:buNone/>
              <a:defRPr sz="2800"/>
            </a:lvl1pPr>
          </a:lstStyle>
          <a:p>
            <a:pPr lvl="0"/>
            <a:r>
              <a:rPr lang="en-US" altLang="ja-JP"/>
              <a:t>Click to edit Master text styles</a:t>
            </a:r>
          </a:p>
          <a:p>
            <a:pPr lvl="1"/>
            <a:r>
              <a:rPr lang="en-US" altLang="ja-JP"/>
              <a:t>Second level</a:t>
            </a:r>
          </a:p>
        </p:txBody>
      </p:sp>
      <p:sp>
        <p:nvSpPr>
          <p:cNvPr id="4" name="Slide Number Placeholder 5">
            <a:extLst>
              <a:ext uri="{FF2B5EF4-FFF2-40B4-BE49-F238E27FC236}">
                <a16:creationId xmlns:a16="http://schemas.microsoft.com/office/drawing/2014/main" id="{86B23157-C7C5-A8CF-164C-6F71BC03A263}"/>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6" name="object 2">
            <a:extLst>
              <a:ext uri="{FF2B5EF4-FFF2-40B4-BE49-F238E27FC236}">
                <a16:creationId xmlns:a16="http://schemas.microsoft.com/office/drawing/2014/main" id="{D744278D-78DB-DED7-3BFF-030F1920D826}"/>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Tree>
    <p:extLst>
      <p:ext uri="{BB962C8B-B14F-4D97-AF65-F5344CB8AC3E}">
        <p14:creationId xmlns:p14="http://schemas.microsoft.com/office/powerpoint/2010/main" val="2571131706"/>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_Single Block with Image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33640" y="1127200"/>
            <a:ext cx="5486400" cy="1017918"/>
          </a:xfrm>
        </p:spPr>
        <p:txBody>
          <a:bodyPr>
            <a:noAutofit/>
          </a:bodyPr>
          <a:lstStyle>
            <a:lvl1pPr>
              <a:defRPr sz="2800">
                <a:solidFill>
                  <a:schemeClr val="bg2">
                    <a:lumMod val="10000"/>
                  </a:schemeClr>
                </a:solidFill>
                <a:latin typeface="Arial" panose="020B0604020202020204" pitchFamily="34" charset="0"/>
                <a:cs typeface="Arial" panose="020B0604020202020204" pitchFamily="34" charset="0"/>
              </a:defRPr>
            </a:lvl1pPr>
          </a:lstStyle>
          <a:p>
            <a:r>
              <a:rPr lang="en-US"/>
              <a:t>Click To Edit Slide Subtitle</a:t>
            </a:r>
          </a:p>
        </p:txBody>
      </p:sp>
      <p:sp>
        <p:nvSpPr>
          <p:cNvPr id="3" name="Content Placeholder 2"/>
          <p:cNvSpPr>
            <a:spLocks noGrp="1"/>
          </p:cNvSpPr>
          <p:nvPr>
            <p:ph idx="1"/>
          </p:nvPr>
        </p:nvSpPr>
        <p:spPr>
          <a:xfrm>
            <a:off x="8633640" y="2305437"/>
            <a:ext cx="5567953" cy="4436069"/>
          </a:xfrm>
        </p:spPr>
        <p:txBody>
          <a:bodyPr>
            <a:noAutofit/>
          </a:bodyPr>
          <a:lstStyle>
            <a:lvl1pPr marL="0" indent="0">
              <a:buNone/>
              <a:defRPr sz="1700"/>
            </a:lvl1pPr>
            <a:lvl2pPr marL="339725" indent="0">
              <a:buNone/>
              <a:defRPr sz="1700"/>
            </a:lvl2pPr>
            <a:lvl3pPr marL="688975" indent="0">
              <a:buNone/>
              <a:defRPr sz="1700"/>
            </a:lvl3pPr>
            <a:lvl4pPr marL="976312" indent="0">
              <a:buNone/>
              <a:defRPr sz="1700"/>
            </a:lvl4pPr>
            <a:lvl5pPr marL="1314450" indent="0">
              <a:buNone/>
              <a:defRPr sz="17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6" name="Picture Placeholder 6">
            <a:extLst>
              <a:ext uri="{FF2B5EF4-FFF2-40B4-BE49-F238E27FC236}">
                <a16:creationId xmlns:a16="http://schemas.microsoft.com/office/drawing/2014/main" id="{5F5E3664-151B-7A7F-4F7C-2A507E6478CD}"/>
              </a:ext>
            </a:extLst>
          </p:cNvPr>
          <p:cNvSpPr>
            <a:spLocks noGrp="1"/>
          </p:cNvSpPr>
          <p:nvPr>
            <p:ph type="pic" sz="quarter" idx="20"/>
          </p:nvPr>
        </p:nvSpPr>
        <p:spPr>
          <a:xfrm>
            <a:off x="4914898" y="0"/>
            <a:ext cx="3378201" cy="8229600"/>
          </a:xfrm>
          <a:solidFill>
            <a:schemeClr val="bg1">
              <a:lumMod val="85000"/>
            </a:schemeClr>
          </a:solidFill>
        </p:spPr>
        <p:txBody>
          <a:bodyPr/>
          <a:lstStyle>
            <a:lvl1pPr>
              <a:defRPr/>
            </a:lvl1pPr>
          </a:lstStyle>
          <a:p>
            <a:r>
              <a:rPr lang="en-US" altLang="ja-JP"/>
              <a:t>Click icon to add picture</a:t>
            </a:r>
            <a:endParaRPr lang="en-US"/>
          </a:p>
        </p:txBody>
      </p:sp>
      <p:sp>
        <p:nvSpPr>
          <p:cNvPr id="7" name="Rectangle 6">
            <a:extLst>
              <a:ext uri="{FF2B5EF4-FFF2-40B4-BE49-F238E27FC236}">
                <a16:creationId xmlns:a16="http://schemas.microsoft.com/office/drawing/2014/main" id="{B2CEC826-D1F7-EA99-352F-49B6565DAE2C}"/>
              </a:ext>
            </a:extLst>
          </p:cNvPr>
          <p:cNvSpPr/>
          <p:nvPr/>
        </p:nvSpPr>
        <p:spPr>
          <a:xfrm>
            <a:off x="0" y="0"/>
            <a:ext cx="4914898"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00F2A52D-6982-1DF0-3FA0-210C5B9B838B}"/>
              </a:ext>
            </a:extLst>
          </p:cNvPr>
          <p:cNvSpPr>
            <a:spLocks noGrp="1"/>
          </p:cNvSpPr>
          <p:nvPr>
            <p:ph type="body" sz="quarter" idx="19" hasCustomPrompt="1"/>
          </p:nvPr>
        </p:nvSpPr>
        <p:spPr>
          <a:xfrm>
            <a:off x="382588" y="2502858"/>
            <a:ext cx="3540125" cy="2179637"/>
          </a:xfrm>
        </p:spPr>
        <p:txBody>
          <a:bodyPr/>
          <a:lstStyle>
            <a:lvl1pPr marL="0" indent="0">
              <a:buNone/>
              <a:defRPr sz="3000">
                <a:solidFill>
                  <a:schemeClr val="bg1"/>
                </a:solidFill>
                <a:latin typeface="+mj-lt"/>
              </a:defRPr>
            </a:lvl1pPr>
            <a:lvl2pPr>
              <a:defRPr sz="4000">
                <a:solidFill>
                  <a:schemeClr val="bg1"/>
                </a:solidFill>
                <a:latin typeface="+mj-lt"/>
              </a:defRPr>
            </a:lvl2pPr>
            <a:lvl3pPr>
              <a:defRPr sz="4000">
                <a:solidFill>
                  <a:schemeClr val="bg1"/>
                </a:solidFill>
                <a:latin typeface="+mj-lt"/>
              </a:defRPr>
            </a:lvl3pPr>
            <a:lvl4pPr>
              <a:defRPr sz="4000">
                <a:solidFill>
                  <a:schemeClr val="bg1"/>
                </a:solidFill>
                <a:latin typeface="+mj-lt"/>
              </a:defRPr>
            </a:lvl4pPr>
            <a:lvl5pPr>
              <a:defRPr>
                <a:latin typeface="+mj-lt"/>
              </a:defRPr>
            </a:lvl5pPr>
          </a:lstStyle>
          <a:p>
            <a:pPr lvl="0"/>
            <a:r>
              <a:rPr lang="en-US"/>
              <a:t>Click To Edit Slide Title</a:t>
            </a:r>
          </a:p>
        </p:txBody>
      </p:sp>
      <p:sp>
        <p:nvSpPr>
          <p:cNvPr id="4" name="Slide Number Placeholder 5">
            <a:extLst>
              <a:ext uri="{FF2B5EF4-FFF2-40B4-BE49-F238E27FC236}">
                <a16:creationId xmlns:a16="http://schemas.microsoft.com/office/drawing/2014/main" id="{7C6F681F-0D2D-8334-C08A-5E22FD0B78BE}"/>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
        <p:nvSpPr>
          <p:cNvPr id="5" name="Rectangle 6">
            <a:extLst>
              <a:ext uri="{FF2B5EF4-FFF2-40B4-BE49-F238E27FC236}">
                <a16:creationId xmlns:a16="http://schemas.microsoft.com/office/drawing/2014/main" id="{BBB20690-BA48-9324-4A9D-50516178768F}"/>
              </a:ext>
            </a:extLst>
          </p:cNvPr>
          <p:cNvSpPr/>
          <p:nvPr/>
        </p:nvSpPr>
        <p:spPr>
          <a:xfrm>
            <a:off x="0" y="0"/>
            <a:ext cx="4914898"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111516"/>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_Single Block with Image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33640" y="1127200"/>
            <a:ext cx="5486400" cy="1017918"/>
          </a:xfrm>
        </p:spPr>
        <p:txBody>
          <a:bodyPr>
            <a:noAutofit/>
          </a:bodyPr>
          <a:lstStyle>
            <a:lvl1pPr>
              <a:defRPr sz="2800">
                <a:solidFill>
                  <a:schemeClr val="bg2">
                    <a:lumMod val="10000"/>
                  </a:schemeClr>
                </a:solidFill>
                <a:latin typeface="Arial" panose="020B0604020202020204" pitchFamily="34" charset="0"/>
                <a:cs typeface="Arial" panose="020B0604020202020204" pitchFamily="34" charset="0"/>
              </a:defRPr>
            </a:lvl1pPr>
          </a:lstStyle>
          <a:p>
            <a:r>
              <a:rPr lang="en-US"/>
              <a:t>Click To Edit Slide Subtitle</a:t>
            </a:r>
          </a:p>
        </p:txBody>
      </p:sp>
      <p:sp>
        <p:nvSpPr>
          <p:cNvPr id="3" name="Content Placeholder 2"/>
          <p:cNvSpPr>
            <a:spLocks noGrp="1"/>
          </p:cNvSpPr>
          <p:nvPr>
            <p:ph idx="1"/>
          </p:nvPr>
        </p:nvSpPr>
        <p:spPr>
          <a:xfrm>
            <a:off x="8633640" y="2305437"/>
            <a:ext cx="5567953" cy="4436069"/>
          </a:xfrm>
        </p:spPr>
        <p:txBody>
          <a:bodyPr>
            <a:noAutofit/>
          </a:bodyPr>
          <a:lstStyle>
            <a:lvl1pPr marL="0" indent="0">
              <a:buNone/>
              <a:defRPr sz="1700"/>
            </a:lvl1pPr>
            <a:lvl2pPr marL="339725" indent="0">
              <a:buNone/>
              <a:defRPr sz="1700"/>
            </a:lvl2pPr>
            <a:lvl3pPr marL="688975" indent="0">
              <a:buNone/>
              <a:defRPr sz="1700"/>
            </a:lvl3pPr>
            <a:lvl4pPr marL="976312" indent="0">
              <a:buNone/>
              <a:defRPr sz="1700"/>
            </a:lvl4pPr>
            <a:lvl5pPr marL="1314450" indent="0">
              <a:buNone/>
              <a:defRPr sz="17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6" name="Picture Placeholder 6">
            <a:extLst>
              <a:ext uri="{FF2B5EF4-FFF2-40B4-BE49-F238E27FC236}">
                <a16:creationId xmlns:a16="http://schemas.microsoft.com/office/drawing/2014/main" id="{5F5E3664-151B-7A7F-4F7C-2A507E6478CD}"/>
              </a:ext>
            </a:extLst>
          </p:cNvPr>
          <p:cNvSpPr>
            <a:spLocks noGrp="1"/>
          </p:cNvSpPr>
          <p:nvPr>
            <p:ph type="pic" sz="quarter" idx="20"/>
          </p:nvPr>
        </p:nvSpPr>
        <p:spPr>
          <a:xfrm>
            <a:off x="4914898" y="0"/>
            <a:ext cx="3378201" cy="8229600"/>
          </a:xfrm>
          <a:solidFill>
            <a:schemeClr val="bg1">
              <a:lumMod val="85000"/>
            </a:schemeClr>
          </a:solidFill>
        </p:spPr>
        <p:txBody>
          <a:bodyPr/>
          <a:lstStyle>
            <a:lvl1pPr>
              <a:defRPr/>
            </a:lvl1pPr>
          </a:lstStyle>
          <a:p>
            <a:r>
              <a:rPr lang="en-US" altLang="ja-JP"/>
              <a:t>Click icon to add picture</a:t>
            </a:r>
            <a:endParaRPr lang="en-US"/>
          </a:p>
        </p:txBody>
      </p:sp>
      <p:sp>
        <p:nvSpPr>
          <p:cNvPr id="7" name="Rectangle 6">
            <a:extLst>
              <a:ext uri="{FF2B5EF4-FFF2-40B4-BE49-F238E27FC236}">
                <a16:creationId xmlns:a16="http://schemas.microsoft.com/office/drawing/2014/main" id="{B2CEC826-D1F7-EA99-352F-49B6565DAE2C}"/>
              </a:ext>
            </a:extLst>
          </p:cNvPr>
          <p:cNvSpPr/>
          <p:nvPr/>
        </p:nvSpPr>
        <p:spPr>
          <a:xfrm>
            <a:off x="0" y="0"/>
            <a:ext cx="4914898" cy="822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00F2A52D-6982-1DF0-3FA0-210C5B9B838B}"/>
              </a:ext>
            </a:extLst>
          </p:cNvPr>
          <p:cNvSpPr>
            <a:spLocks noGrp="1"/>
          </p:cNvSpPr>
          <p:nvPr>
            <p:ph type="body" sz="quarter" idx="19" hasCustomPrompt="1"/>
          </p:nvPr>
        </p:nvSpPr>
        <p:spPr>
          <a:xfrm>
            <a:off x="382588" y="2502858"/>
            <a:ext cx="3540125" cy="2179637"/>
          </a:xfrm>
        </p:spPr>
        <p:txBody>
          <a:bodyPr/>
          <a:lstStyle>
            <a:lvl1pPr marL="0" indent="0">
              <a:buNone/>
              <a:defRPr sz="3000">
                <a:solidFill>
                  <a:schemeClr val="bg1"/>
                </a:solidFill>
                <a:latin typeface="+mj-lt"/>
              </a:defRPr>
            </a:lvl1pPr>
            <a:lvl2pPr>
              <a:defRPr sz="4000">
                <a:solidFill>
                  <a:schemeClr val="bg1"/>
                </a:solidFill>
                <a:latin typeface="+mj-lt"/>
              </a:defRPr>
            </a:lvl2pPr>
            <a:lvl3pPr>
              <a:defRPr sz="4000">
                <a:solidFill>
                  <a:schemeClr val="bg1"/>
                </a:solidFill>
                <a:latin typeface="+mj-lt"/>
              </a:defRPr>
            </a:lvl3pPr>
            <a:lvl4pPr>
              <a:defRPr sz="4000">
                <a:solidFill>
                  <a:schemeClr val="bg1"/>
                </a:solidFill>
                <a:latin typeface="+mj-lt"/>
              </a:defRPr>
            </a:lvl4pPr>
            <a:lvl5pPr>
              <a:defRPr>
                <a:latin typeface="+mj-lt"/>
              </a:defRPr>
            </a:lvl5pPr>
          </a:lstStyle>
          <a:p>
            <a:pPr lvl="0"/>
            <a:r>
              <a:rPr lang="en-US"/>
              <a:t>Click To Edit Slide Title</a:t>
            </a:r>
          </a:p>
        </p:txBody>
      </p:sp>
      <p:sp>
        <p:nvSpPr>
          <p:cNvPr id="4" name="Slide Number Placeholder 5">
            <a:extLst>
              <a:ext uri="{FF2B5EF4-FFF2-40B4-BE49-F238E27FC236}">
                <a16:creationId xmlns:a16="http://schemas.microsoft.com/office/drawing/2014/main" id="{7C6F681F-0D2D-8334-C08A-5E22FD0B78BE}"/>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
        <p:nvSpPr>
          <p:cNvPr id="5" name="Rectangle 6">
            <a:extLst>
              <a:ext uri="{FF2B5EF4-FFF2-40B4-BE49-F238E27FC236}">
                <a16:creationId xmlns:a16="http://schemas.microsoft.com/office/drawing/2014/main" id="{3A70E395-E8F0-7141-9A88-3AAA29802F0F}"/>
              </a:ext>
            </a:extLst>
          </p:cNvPr>
          <p:cNvSpPr/>
          <p:nvPr/>
        </p:nvSpPr>
        <p:spPr>
          <a:xfrm>
            <a:off x="0" y="0"/>
            <a:ext cx="4914898" cy="822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6521749"/>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_2 Column With Subheads ">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F7C280F-A550-5B4E-3602-72F37960F70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19" name="Text Placeholder 13"/>
          <p:cNvSpPr>
            <a:spLocks noGrp="1"/>
          </p:cNvSpPr>
          <p:nvPr>
            <p:ph type="body" sz="quarter" idx="15" hasCustomPrompt="1"/>
          </p:nvPr>
        </p:nvSpPr>
        <p:spPr>
          <a:xfrm>
            <a:off x="886010" y="2298700"/>
            <a:ext cx="5908487" cy="762000"/>
          </a:xfrm>
        </p:spPr>
        <p:txBody>
          <a:bodyPr anchor="b">
            <a:noAutofit/>
          </a:bodyPr>
          <a:lstStyle>
            <a:lvl1pPr marL="0" indent="0">
              <a:buNone/>
              <a:defRPr sz="2800" b="0">
                <a:solidFill>
                  <a:schemeClr val="tx1"/>
                </a:solidFill>
              </a:defRPr>
            </a:lvl1pPr>
          </a:lstStyle>
          <a:p>
            <a:pPr lvl="0"/>
            <a:r>
              <a:rPr lang="en-US"/>
              <a:t>Click to edit text</a:t>
            </a:r>
          </a:p>
        </p:txBody>
      </p:sp>
      <p:sp>
        <p:nvSpPr>
          <p:cNvPr id="20" name="Text Placeholder 13"/>
          <p:cNvSpPr>
            <a:spLocks noGrp="1"/>
          </p:cNvSpPr>
          <p:nvPr>
            <p:ph type="body" sz="quarter" idx="16" hasCustomPrompt="1"/>
          </p:nvPr>
        </p:nvSpPr>
        <p:spPr>
          <a:xfrm>
            <a:off x="7740505" y="2298700"/>
            <a:ext cx="6369195" cy="762000"/>
          </a:xfrm>
        </p:spPr>
        <p:txBody>
          <a:bodyPr anchor="b">
            <a:noAutofit/>
          </a:bodyPr>
          <a:lstStyle>
            <a:lvl1pPr marL="0" indent="0">
              <a:buNone/>
              <a:defRPr sz="2800" b="0">
                <a:solidFill>
                  <a:schemeClr val="tx1"/>
                </a:solidFill>
              </a:defRPr>
            </a:lvl1pPr>
          </a:lstStyle>
          <a:p>
            <a:pPr lvl="0"/>
            <a:r>
              <a:rPr lang="en-US"/>
              <a:t>Click to edit text</a:t>
            </a:r>
          </a:p>
        </p:txBody>
      </p:sp>
      <p:sp>
        <p:nvSpPr>
          <p:cNvPr id="21" name="Content Placeholder 16"/>
          <p:cNvSpPr>
            <a:spLocks noGrp="1"/>
          </p:cNvSpPr>
          <p:nvPr>
            <p:ph sz="quarter" idx="17"/>
          </p:nvPr>
        </p:nvSpPr>
        <p:spPr>
          <a:xfrm>
            <a:off x="886010" y="3230815"/>
            <a:ext cx="5908489"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22" name="Content Placeholder 16"/>
          <p:cNvSpPr>
            <a:spLocks noGrp="1"/>
          </p:cNvSpPr>
          <p:nvPr>
            <p:ph sz="quarter" idx="18"/>
          </p:nvPr>
        </p:nvSpPr>
        <p:spPr>
          <a:xfrm>
            <a:off x="7740505" y="3230815"/>
            <a:ext cx="6369192"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11842E2-D7BE-65D5-63F4-9548CA8AE0C1}"/>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6" name="Slide Number Placeholder 5">
            <a:extLst>
              <a:ext uri="{FF2B5EF4-FFF2-40B4-BE49-F238E27FC236}">
                <a16:creationId xmlns:a16="http://schemas.microsoft.com/office/drawing/2014/main" id="{578FD829-7BA5-3C6D-763D-59772F850633}"/>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7" name="object 2">
            <a:extLst>
              <a:ext uri="{FF2B5EF4-FFF2-40B4-BE49-F238E27FC236}">
                <a16:creationId xmlns:a16="http://schemas.microsoft.com/office/drawing/2014/main" id="{4E2F5871-9DE5-1FD5-9FA5-7E412CF05AB8}"/>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cxnSp>
        <p:nvCxnSpPr>
          <p:cNvPr id="8" name="Straight Connector 3">
            <a:extLst>
              <a:ext uri="{FF2B5EF4-FFF2-40B4-BE49-F238E27FC236}">
                <a16:creationId xmlns:a16="http://schemas.microsoft.com/office/drawing/2014/main" id="{85214550-49CF-F881-6B2D-9CB12AAEE6C6}"/>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9" name="Straight Connector 4">
            <a:extLst>
              <a:ext uri="{FF2B5EF4-FFF2-40B4-BE49-F238E27FC236}">
                <a16:creationId xmlns:a16="http://schemas.microsoft.com/office/drawing/2014/main" id="{FE51125F-8C81-9F16-CCB8-0F7AC345A240}"/>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1725922450"/>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5_2 Column With Subheads ">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F7C280F-A550-5B4E-3602-72F37960F70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21" name="Content Placeholder 16"/>
          <p:cNvSpPr>
            <a:spLocks noGrp="1"/>
          </p:cNvSpPr>
          <p:nvPr>
            <p:ph sz="quarter" idx="17"/>
          </p:nvPr>
        </p:nvSpPr>
        <p:spPr>
          <a:xfrm>
            <a:off x="886010" y="2298701"/>
            <a:ext cx="5908489" cy="4000500"/>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22" name="Content Placeholder 16"/>
          <p:cNvSpPr>
            <a:spLocks noGrp="1"/>
          </p:cNvSpPr>
          <p:nvPr>
            <p:ph sz="quarter" idx="18"/>
          </p:nvPr>
        </p:nvSpPr>
        <p:spPr>
          <a:xfrm>
            <a:off x="7740505" y="2298701"/>
            <a:ext cx="6369192" cy="4000500"/>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11842E2-D7BE-65D5-63F4-9548CA8AE0C1}"/>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6" name="Slide Number Placeholder 5">
            <a:extLst>
              <a:ext uri="{FF2B5EF4-FFF2-40B4-BE49-F238E27FC236}">
                <a16:creationId xmlns:a16="http://schemas.microsoft.com/office/drawing/2014/main" id="{578FD829-7BA5-3C6D-763D-59772F850633}"/>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7" name="object 2">
            <a:extLst>
              <a:ext uri="{FF2B5EF4-FFF2-40B4-BE49-F238E27FC236}">
                <a16:creationId xmlns:a16="http://schemas.microsoft.com/office/drawing/2014/main" id="{AC3CC897-7E88-3C78-124A-2E6E31D0005A}"/>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cxnSp>
        <p:nvCxnSpPr>
          <p:cNvPr id="8" name="Straight Connector 3">
            <a:extLst>
              <a:ext uri="{FF2B5EF4-FFF2-40B4-BE49-F238E27FC236}">
                <a16:creationId xmlns:a16="http://schemas.microsoft.com/office/drawing/2014/main" id="{44D4CC25-7F3B-753C-D39E-997F9F5690EA}"/>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9" name="Straight Connector 4">
            <a:extLst>
              <a:ext uri="{FF2B5EF4-FFF2-40B4-BE49-F238E27FC236}">
                <a16:creationId xmlns:a16="http://schemas.microsoft.com/office/drawing/2014/main" id="{89B7B4AD-7BD4-3489-AD21-D5E3CDA37E51}"/>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385747362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ver Slide Right Title">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BC6109AA-81FE-80E6-6C85-1F72793C929C}"/>
              </a:ext>
            </a:extLst>
          </p:cNvPr>
          <p:cNvSpPr>
            <a:spLocks noGrp="1"/>
          </p:cNvSpPr>
          <p:nvPr>
            <p:ph type="pic" sz="quarter" idx="15"/>
          </p:nvPr>
        </p:nvSpPr>
        <p:spPr>
          <a:xfrm>
            <a:off x="-3" y="0"/>
            <a:ext cx="14630401" cy="8229600"/>
          </a:xfrm>
          <a:solidFill>
            <a:schemeClr val="bg1">
              <a:lumMod val="85000"/>
            </a:schemeClr>
          </a:solidFill>
        </p:spPr>
        <p:txBody>
          <a:bodyPr/>
          <a:lstStyle>
            <a:lvl1pPr>
              <a:defRPr/>
            </a:lvl1pPr>
          </a:lstStyle>
          <a:p>
            <a:r>
              <a:rPr lang="en-US" altLang="ja-JP"/>
              <a:t>Click icon to add picture</a:t>
            </a:r>
            <a:endParaRPr lang="en-US"/>
          </a:p>
        </p:txBody>
      </p:sp>
      <p:sp>
        <p:nvSpPr>
          <p:cNvPr id="2" name="Title 1">
            <a:extLst>
              <a:ext uri="{FF2B5EF4-FFF2-40B4-BE49-F238E27FC236}">
                <a16:creationId xmlns:a16="http://schemas.microsoft.com/office/drawing/2014/main" id="{ADF091D9-52CD-819A-F895-888D725CA2AD}"/>
              </a:ext>
            </a:extLst>
          </p:cNvPr>
          <p:cNvSpPr>
            <a:spLocks noGrp="1"/>
          </p:cNvSpPr>
          <p:nvPr>
            <p:ph type="title" hasCustomPrompt="1"/>
          </p:nvPr>
        </p:nvSpPr>
        <p:spPr>
          <a:xfrm>
            <a:off x="683776" y="1264976"/>
            <a:ext cx="13262847" cy="1276437"/>
          </a:xfrm>
        </p:spPr>
        <p:txBody>
          <a:bodyPr lIns="91440">
            <a:noAutofit/>
          </a:bodyPr>
          <a:lstStyle>
            <a:lvl1pPr algn="r" defTabSz="1463040" rtl="0" eaLnBrk="1" latinLnBrk="0" hangingPunct="1">
              <a:spcBef>
                <a:spcPct val="0"/>
              </a:spcBef>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a:t>Click To Edit Master Title</a:t>
            </a:r>
          </a:p>
        </p:txBody>
      </p:sp>
      <p:sp>
        <p:nvSpPr>
          <p:cNvPr id="4" name="Text Placeholder 13">
            <a:extLst>
              <a:ext uri="{FF2B5EF4-FFF2-40B4-BE49-F238E27FC236}">
                <a16:creationId xmlns:a16="http://schemas.microsoft.com/office/drawing/2014/main" id="{1C7229B2-0302-B532-FD04-8FDFC0A413E7}"/>
              </a:ext>
            </a:extLst>
          </p:cNvPr>
          <p:cNvSpPr>
            <a:spLocks noGrp="1"/>
          </p:cNvSpPr>
          <p:nvPr>
            <p:ph type="body" sz="quarter" idx="12" hasCustomPrompt="1"/>
          </p:nvPr>
        </p:nvSpPr>
        <p:spPr>
          <a:xfrm>
            <a:off x="3470265" y="2541413"/>
            <a:ext cx="10476358" cy="910340"/>
          </a:xfrm>
        </p:spPr>
        <p:txBody>
          <a:bodyPr>
            <a:noAutofit/>
          </a:bodyPr>
          <a:lstStyle>
            <a:lvl1pPr marL="0" indent="0" algn="r">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5" name="Slide Number Placeholder 5">
            <a:extLst>
              <a:ext uri="{FF2B5EF4-FFF2-40B4-BE49-F238E27FC236}">
                <a16:creationId xmlns:a16="http://schemas.microsoft.com/office/drawing/2014/main" id="{C72A0D3D-A1F5-DABF-B4AB-4474F4C1928D}"/>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10180810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6_2 Column With Subhead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19" name="Text Placeholder 13"/>
          <p:cNvSpPr>
            <a:spLocks noGrp="1"/>
          </p:cNvSpPr>
          <p:nvPr>
            <p:ph type="body" sz="quarter" idx="15" hasCustomPrompt="1"/>
          </p:nvPr>
        </p:nvSpPr>
        <p:spPr>
          <a:xfrm>
            <a:off x="886010" y="2298700"/>
            <a:ext cx="5908487" cy="762000"/>
          </a:xfrm>
        </p:spPr>
        <p:txBody>
          <a:bodyPr anchor="b">
            <a:noAutofit/>
          </a:bodyPr>
          <a:lstStyle>
            <a:lvl1pPr marL="0" indent="0">
              <a:buNone/>
              <a:defRPr sz="2800" b="0">
                <a:solidFill>
                  <a:schemeClr val="tx1"/>
                </a:solidFill>
              </a:defRPr>
            </a:lvl1pPr>
          </a:lstStyle>
          <a:p>
            <a:pPr lvl="0"/>
            <a:r>
              <a:rPr lang="en-US"/>
              <a:t>Click to edit text</a:t>
            </a:r>
          </a:p>
        </p:txBody>
      </p:sp>
      <p:sp>
        <p:nvSpPr>
          <p:cNvPr id="20" name="Text Placeholder 13"/>
          <p:cNvSpPr>
            <a:spLocks noGrp="1"/>
          </p:cNvSpPr>
          <p:nvPr>
            <p:ph type="body" sz="quarter" idx="16" hasCustomPrompt="1"/>
          </p:nvPr>
        </p:nvSpPr>
        <p:spPr>
          <a:xfrm>
            <a:off x="7740505" y="2298700"/>
            <a:ext cx="6369195" cy="762000"/>
          </a:xfrm>
        </p:spPr>
        <p:txBody>
          <a:bodyPr anchor="b">
            <a:noAutofit/>
          </a:bodyPr>
          <a:lstStyle>
            <a:lvl1pPr marL="0" indent="0">
              <a:buNone/>
              <a:defRPr sz="2800" b="0">
                <a:solidFill>
                  <a:schemeClr val="tx1"/>
                </a:solidFill>
              </a:defRPr>
            </a:lvl1pPr>
          </a:lstStyle>
          <a:p>
            <a:pPr lvl="0"/>
            <a:r>
              <a:rPr lang="en-US"/>
              <a:t>Click to edit text</a:t>
            </a:r>
          </a:p>
        </p:txBody>
      </p:sp>
      <p:sp>
        <p:nvSpPr>
          <p:cNvPr id="21" name="Content Placeholder 16"/>
          <p:cNvSpPr>
            <a:spLocks noGrp="1"/>
          </p:cNvSpPr>
          <p:nvPr>
            <p:ph sz="quarter" idx="17"/>
          </p:nvPr>
        </p:nvSpPr>
        <p:spPr>
          <a:xfrm>
            <a:off x="886010" y="3230815"/>
            <a:ext cx="5908489"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22" name="Content Placeholder 16"/>
          <p:cNvSpPr>
            <a:spLocks noGrp="1"/>
          </p:cNvSpPr>
          <p:nvPr>
            <p:ph sz="quarter" idx="18"/>
          </p:nvPr>
        </p:nvSpPr>
        <p:spPr>
          <a:xfrm>
            <a:off x="7740505" y="3230815"/>
            <a:ext cx="6369192"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11842E2-D7BE-65D5-63F4-9548CA8AE0C1}"/>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6" name="Slide Number Placeholder 5">
            <a:extLst>
              <a:ext uri="{FF2B5EF4-FFF2-40B4-BE49-F238E27FC236}">
                <a16:creationId xmlns:a16="http://schemas.microsoft.com/office/drawing/2014/main" id="{578FD829-7BA5-3C6D-763D-59772F850633}"/>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cxnSp>
        <p:nvCxnSpPr>
          <p:cNvPr id="3" name="Straight Connector 3">
            <a:extLst>
              <a:ext uri="{FF2B5EF4-FFF2-40B4-BE49-F238E27FC236}">
                <a16:creationId xmlns:a16="http://schemas.microsoft.com/office/drawing/2014/main" id="{8594CE9B-AE1F-0353-74FA-F26C95C7872E}"/>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7" name="Straight Connector 4">
            <a:extLst>
              <a:ext uri="{FF2B5EF4-FFF2-40B4-BE49-F238E27FC236}">
                <a16:creationId xmlns:a16="http://schemas.microsoft.com/office/drawing/2014/main" id="{46697D07-6FAF-1338-9F43-A99AC9A01536}"/>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4022962280"/>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7_2 Column With Subhead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21" name="Content Placeholder 16"/>
          <p:cNvSpPr>
            <a:spLocks noGrp="1"/>
          </p:cNvSpPr>
          <p:nvPr>
            <p:ph sz="quarter" idx="17"/>
          </p:nvPr>
        </p:nvSpPr>
        <p:spPr>
          <a:xfrm>
            <a:off x="886010" y="2298701"/>
            <a:ext cx="5908489" cy="4000500"/>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22" name="Content Placeholder 16"/>
          <p:cNvSpPr>
            <a:spLocks noGrp="1"/>
          </p:cNvSpPr>
          <p:nvPr>
            <p:ph sz="quarter" idx="18"/>
          </p:nvPr>
        </p:nvSpPr>
        <p:spPr>
          <a:xfrm>
            <a:off x="7740505" y="2298701"/>
            <a:ext cx="6369192" cy="4000500"/>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11842E2-D7BE-65D5-63F4-9548CA8AE0C1}"/>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6" name="Slide Number Placeholder 5">
            <a:extLst>
              <a:ext uri="{FF2B5EF4-FFF2-40B4-BE49-F238E27FC236}">
                <a16:creationId xmlns:a16="http://schemas.microsoft.com/office/drawing/2014/main" id="{578FD829-7BA5-3C6D-763D-59772F850633}"/>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cxnSp>
        <p:nvCxnSpPr>
          <p:cNvPr id="3" name="Straight Connector 3">
            <a:extLst>
              <a:ext uri="{FF2B5EF4-FFF2-40B4-BE49-F238E27FC236}">
                <a16:creationId xmlns:a16="http://schemas.microsoft.com/office/drawing/2014/main" id="{EACD8A6E-1A26-F9C0-7BC5-981D1A39255D}"/>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7" name="Straight Connector 4">
            <a:extLst>
              <a:ext uri="{FF2B5EF4-FFF2-40B4-BE49-F238E27FC236}">
                <a16:creationId xmlns:a16="http://schemas.microsoft.com/office/drawing/2014/main" id="{825EB9BC-F9DF-32CD-EB42-2C949AEC9113}"/>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3003360693"/>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3 Column With Subheads 2">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F7C280F-A550-5B4E-3602-72F37960F70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19" name="Text Placeholder 13"/>
          <p:cNvSpPr>
            <a:spLocks noGrp="1"/>
          </p:cNvSpPr>
          <p:nvPr>
            <p:ph type="body" sz="quarter" idx="15" hasCustomPrompt="1"/>
          </p:nvPr>
        </p:nvSpPr>
        <p:spPr>
          <a:xfrm>
            <a:off x="886011" y="2298700"/>
            <a:ext cx="3771490" cy="762000"/>
          </a:xfrm>
        </p:spPr>
        <p:txBody>
          <a:bodyPr anchor="b">
            <a:noAutofit/>
          </a:bodyPr>
          <a:lstStyle>
            <a:lvl1pPr marL="0" indent="0">
              <a:lnSpc>
                <a:spcPct val="85000"/>
              </a:lnSpc>
              <a:buNone/>
              <a:defRPr sz="2600" b="0">
                <a:solidFill>
                  <a:schemeClr val="tx1"/>
                </a:solidFill>
              </a:defRPr>
            </a:lvl1pPr>
          </a:lstStyle>
          <a:p>
            <a:pPr lvl="0"/>
            <a:r>
              <a:rPr lang="en-US"/>
              <a:t>Click to edit text</a:t>
            </a:r>
          </a:p>
        </p:txBody>
      </p:sp>
      <p:sp>
        <p:nvSpPr>
          <p:cNvPr id="20" name="Text Placeholder 13"/>
          <p:cNvSpPr>
            <a:spLocks noGrp="1"/>
          </p:cNvSpPr>
          <p:nvPr>
            <p:ph type="body" sz="quarter" idx="16" hasCustomPrompt="1"/>
          </p:nvPr>
        </p:nvSpPr>
        <p:spPr>
          <a:xfrm>
            <a:off x="5425146" y="2298700"/>
            <a:ext cx="3771491" cy="762000"/>
          </a:xfrm>
        </p:spPr>
        <p:txBody>
          <a:bodyPr anchor="b">
            <a:noAutofit/>
          </a:bodyPr>
          <a:lstStyle>
            <a:lvl1pPr marL="0" indent="0">
              <a:lnSpc>
                <a:spcPct val="85000"/>
              </a:lnSpc>
              <a:buNone/>
              <a:defRPr sz="2600" b="0">
                <a:solidFill>
                  <a:schemeClr val="tx1"/>
                </a:solidFill>
              </a:defRPr>
            </a:lvl1pPr>
          </a:lstStyle>
          <a:p>
            <a:pPr lvl="0"/>
            <a:r>
              <a:rPr lang="en-US"/>
              <a:t>Click to edit text</a:t>
            </a:r>
          </a:p>
        </p:txBody>
      </p:sp>
      <p:sp>
        <p:nvSpPr>
          <p:cNvPr id="21" name="Content Placeholder 16"/>
          <p:cNvSpPr>
            <a:spLocks noGrp="1"/>
          </p:cNvSpPr>
          <p:nvPr>
            <p:ph sz="quarter" idx="17"/>
          </p:nvPr>
        </p:nvSpPr>
        <p:spPr>
          <a:xfrm>
            <a:off x="886011" y="3230815"/>
            <a:ext cx="3771490"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22" name="Content Placeholder 16"/>
          <p:cNvSpPr>
            <a:spLocks noGrp="1"/>
          </p:cNvSpPr>
          <p:nvPr>
            <p:ph sz="quarter" idx="18"/>
          </p:nvPr>
        </p:nvSpPr>
        <p:spPr>
          <a:xfrm>
            <a:off x="5425146" y="3230815"/>
            <a:ext cx="3771487"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67BB201C-481A-0938-9DB5-D0C110A33E15}"/>
              </a:ext>
            </a:extLst>
          </p:cNvPr>
          <p:cNvCxnSpPr>
            <a:cxnSpLocks/>
          </p:cNvCxnSpPr>
          <p:nvPr/>
        </p:nvCxnSpPr>
        <p:spPr bwMode="auto">
          <a:xfrm>
            <a:off x="5041323"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95429DB8-28BE-3F8C-CCED-A9CFC8697C81}"/>
              </a:ext>
            </a:extLst>
          </p:cNvPr>
          <p:cNvCxnSpPr>
            <a:cxnSpLocks/>
          </p:cNvCxnSpPr>
          <p:nvPr/>
        </p:nvCxnSpPr>
        <p:spPr bwMode="auto">
          <a:xfrm>
            <a:off x="958512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10" name="Text Placeholder 13">
            <a:extLst>
              <a:ext uri="{FF2B5EF4-FFF2-40B4-BE49-F238E27FC236}">
                <a16:creationId xmlns:a16="http://schemas.microsoft.com/office/drawing/2014/main" id="{7F7AAA09-1185-7F6B-0EB9-01E5747EB070}"/>
              </a:ext>
            </a:extLst>
          </p:cNvPr>
          <p:cNvSpPr>
            <a:spLocks noGrp="1"/>
          </p:cNvSpPr>
          <p:nvPr>
            <p:ph type="body" sz="quarter" idx="20" hasCustomPrompt="1"/>
          </p:nvPr>
        </p:nvSpPr>
        <p:spPr>
          <a:xfrm>
            <a:off x="9968942" y="2300767"/>
            <a:ext cx="3771491" cy="762000"/>
          </a:xfrm>
        </p:spPr>
        <p:txBody>
          <a:bodyPr anchor="b">
            <a:noAutofit/>
          </a:bodyPr>
          <a:lstStyle>
            <a:lvl1pPr marL="0" indent="0">
              <a:lnSpc>
                <a:spcPct val="85000"/>
              </a:lnSpc>
              <a:buNone/>
              <a:defRPr sz="2600" b="0">
                <a:solidFill>
                  <a:schemeClr val="tx1"/>
                </a:solidFill>
              </a:defRPr>
            </a:lvl1pPr>
          </a:lstStyle>
          <a:p>
            <a:pPr lvl="0"/>
            <a:r>
              <a:rPr lang="en-US"/>
              <a:t>Click to edit text</a:t>
            </a:r>
          </a:p>
        </p:txBody>
      </p:sp>
      <p:sp>
        <p:nvSpPr>
          <p:cNvPr id="11" name="Content Placeholder 16">
            <a:extLst>
              <a:ext uri="{FF2B5EF4-FFF2-40B4-BE49-F238E27FC236}">
                <a16:creationId xmlns:a16="http://schemas.microsoft.com/office/drawing/2014/main" id="{514F11C7-C221-F797-F5B3-84BD44C358BD}"/>
              </a:ext>
            </a:extLst>
          </p:cNvPr>
          <p:cNvSpPr>
            <a:spLocks noGrp="1"/>
          </p:cNvSpPr>
          <p:nvPr>
            <p:ph sz="quarter" idx="21"/>
          </p:nvPr>
        </p:nvSpPr>
        <p:spPr>
          <a:xfrm>
            <a:off x="9968942" y="3230814"/>
            <a:ext cx="3771487"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Slide Number Placeholder 5">
            <a:extLst>
              <a:ext uri="{FF2B5EF4-FFF2-40B4-BE49-F238E27FC236}">
                <a16:creationId xmlns:a16="http://schemas.microsoft.com/office/drawing/2014/main" id="{30B3B5F0-7DA3-0644-2322-57C95423A7B9}"/>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6" name="object 2">
            <a:extLst>
              <a:ext uri="{FF2B5EF4-FFF2-40B4-BE49-F238E27FC236}">
                <a16:creationId xmlns:a16="http://schemas.microsoft.com/office/drawing/2014/main" id="{4933ED6E-9913-D567-CA9F-6728892A3837}"/>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cxnSp>
        <p:nvCxnSpPr>
          <p:cNvPr id="9" name="Straight Connector 3">
            <a:extLst>
              <a:ext uri="{FF2B5EF4-FFF2-40B4-BE49-F238E27FC236}">
                <a16:creationId xmlns:a16="http://schemas.microsoft.com/office/drawing/2014/main" id="{CEF54185-5D43-6D3E-FFF2-9C0B7DA1C53B}"/>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12" name="Straight Connector 6">
            <a:extLst>
              <a:ext uri="{FF2B5EF4-FFF2-40B4-BE49-F238E27FC236}">
                <a16:creationId xmlns:a16="http://schemas.microsoft.com/office/drawing/2014/main" id="{D9F61CC9-11B7-7605-B92A-9B24349DFA18}"/>
              </a:ext>
            </a:extLst>
          </p:cNvPr>
          <p:cNvCxnSpPr>
            <a:cxnSpLocks/>
          </p:cNvCxnSpPr>
          <p:nvPr/>
        </p:nvCxnSpPr>
        <p:spPr bwMode="auto">
          <a:xfrm>
            <a:off x="5041323"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13" name="Straight Connector 7">
            <a:extLst>
              <a:ext uri="{FF2B5EF4-FFF2-40B4-BE49-F238E27FC236}">
                <a16:creationId xmlns:a16="http://schemas.microsoft.com/office/drawing/2014/main" id="{04DE2312-837E-5371-7E61-8BC9567E2AA8}"/>
              </a:ext>
            </a:extLst>
          </p:cNvPr>
          <p:cNvCxnSpPr>
            <a:cxnSpLocks/>
          </p:cNvCxnSpPr>
          <p:nvPr/>
        </p:nvCxnSpPr>
        <p:spPr bwMode="auto">
          <a:xfrm>
            <a:off x="958512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3263209555"/>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Quote w/headshot">
    <p:spTree>
      <p:nvGrpSpPr>
        <p:cNvPr id="1" name=""/>
        <p:cNvGrpSpPr/>
        <p:nvPr/>
      </p:nvGrpSpPr>
      <p:grpSpPr>
        <a:xfrm>
          <a:off x="0" y="0"/>
          <a:ext cx="0" cy="0"/>
          <a:chOff x="0" y="0"/>
          <a:chExt cx="0" cy="0"/>
        </a:xfrm>
      </p:grpSpPr>
      <p:sp>
        <p:nvSpPr>
          <p:cNvPr id="21" name="Content Placeholder 16"/>
          <p:cNvSpPr>
            <a:spLocks noGrp="1"/>
          </p:cNvSpPr>
          <p:nvPr>
            <p:ph sz="quarter" idx="17"/>
          </p:nvPr>
        </p:nvSpPr>
        <p:spPr>
          <a:xfrm>
            <a:off x="5751516" y="2600325"/>
            <a:ext cx="8375616" cy="3113472"/>
          </a:xfrm>
        </p:spPr>
        <p:txBody>
          <a:bodyPr>
            <a:noAutofit/>
          </a:bodyPr>
          <a:lstStyle>
            <a:lvl1pPr marL="0" indent="0">
              <a:lnSpc>
                <a:spcPct val="150000"/>
              </a:lnSpc>
              <a:buNone/>
              <a:defRPr sz="2000"/>
            </a:lvl1pPr>
            <a:lvl2pPr marL="339725" indent="0">
              <a:lnSpc>
                <a:spcPct val="150000"/>
              </a:lnSpc>
              <a:buNone/>
              <a:defRPr sz="2000"/>
            </a:lvl2pPr>
            <a:lvl3pPr marL="688975" indent="0">
              <a:lnSpc>
                <a:spcPct val="150000"/>
              </a:lnSpc>
              <a:buNone/>
              <a:defRPr sz="2000"/>
            </a:lvl3pPr>
            <a:lvl4pPr marL="976312" indent="0">
              <a:lnSpc>
                <a:spcPct val="150000"/>
              </a:lnSpc>
              <a:buNone/>
              <a:defRPr sz="2000"/>
            </a:lvl4pPr>
            <a:lvl5pPr marL="1314450" indent="0">
              <a:lnSpc>
                <a:spcPct val="150000"/>
              </a:lnSpc>
              <a:buNone/>
              <a:defRPr sz="20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497514" y="1943100"/>
            <a:ext cx="0" cy="4874389"/>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24" name="Text Placeholder 13">
            <a:extLst>
              <a:ext uri="{FF2B5EF4-FFF2-40B4-BE49-F238E27FC236}">
                <a16:creationId xmlns:a16="http://schemas.microsoft.com/office/drawing/2014/main" id="{D9C47752-FC8E-7273-4E3D-C0E64C8D6187}"/>
              </a:ext>
            </a:extLst>
          </p:cNvPr>
          <p:cNvSpPr>
            <a:spLocks noGrp="1"/>
          </p:cNvSpPr>
          <p:nvPr>
            <p:ph type="body" sz="quarter" idx="15" hasCustomPrompt="1"/>
          </p:nvPr>
        </p:nvSpPr>
        <p:spPr>
          <a:xfrm>
            <a:off x="5751515" y="5819685"/>
            <a:ext cx="4592639" cy="365011"/>
          </a:xfrm>
        </p:spPr>
        <p:txBody>
          <a:bodyPr anchor="b">
            <a:noAutofit/>
          </a:bodyPr>
          <a:lstStyle>
            <a:lvl1pPr marL="0" indent="0" algn="l">
              <a:buNone/>
              <a:defRPr sz="1600" b="1" i="0">
                <a:solidFill>
                  <a:schemeClr val="tx1"/>
                </a:solidFill>
                <a:latin typeface="Arial Narrow" panose="020B0604020202020204" pitchFamily="34" charset="0"/>
                <a:cs typeface="Arial Narrow" panose="020B0604020202020204" pitchFamily="34" charset="0"/>
              </a:defRPr>
            </a:lvl1pPr>
          </a:lstStyle>
          <a:p>
            <a:pPr lvl="0"/>
            <a:r>
              <a:rPr lang="en-US"/>
              <a:t>Click to edit text</a:t>
            </a:r>
          </a:p>
        </p:txBody>
      </p:sp>
      <p:sp>
        <p:nvSpPr>
          <p:cNvPr id="28" name="Content Placeholder 16">
            <a:extLst>
              <a:ext uri="{FF2B5EF4-FFF2-40B4-BE49-F238E27FC236}">
                <a16:creationId xmlns:a16="http://schemas.microsoft.com/office/drawing/2014/main" id="{807962F9-1629-7C38-601F-666AEEED64CC}"/>
              </a:ext>
            </a:extLst>
          </p:cNvPr>
          <p:cNvSpPr>
            <a:spLocks noGrp="1"/>
          </p:cNvSpPr>
          <p:nvPr>
            <p:ph sz="quarter" idx="21"/>
          </p:nvPr>
        </p:nvSpPr>
        <p:spPr>
          <a:xfrm>
            <a:off x="5751515" y="6158867"/>
            <a:ext cx="4592639" cy="747222"/>
          </a:xfrm>
        </p:spPr>
        <p:txBody>
          <a:bodyPr>
            <a:noAutofit/>
          </a:bodyPr>
          <a:lstStyle>
            <a:lvl1pPr marL="0" indent="0" algn="l">
              <a:spcBef>
                <a:spcPts val="0"/>
              </a:spcBef>
              <a:spcAft>
                <a:spcPts val="600"/>
              </a:spcAft>
              <a:buNone/>
              <a:defRPr sz="1600" b="0" i="0">
                <a:latin typeface="Arial Narrow" panose="020B0604020202020204" pitchFamily="34" charset="0"/>
                <a:cs typeface="Arial Narrow" panose="020B0604020202020204" pitchFamily="34" charset="0"/>
              </a:defRPr>
            </a:lvl1pPr>
            <a:lvl2pPr marL="339725" indent="0" algn="l">
              <a:spcBef>
                <a:spcPts val="0"/>
              </a:spcBef>
              <a:spcAft>
                <a:spcPts val="600"/>
              </a:spcAft>
              <a:buNone/>
              <a:defRPr sz="1600" b="0" i="0">
                <a:latin typeface="Arial Narrow" panose="020B0604020202020204" pitchFamily="34" charset="0"/>
                <a:cs typeface="Arial Narrow" panose="020B0604020202020204" pitchFamily="34" charset="0"/>
              </a:defRPr>
            </a:lvl2pPr>
            <a:lvl3pPr marL="688975" indent="0" algn="l">
              <a:spcBef>
                <a:spcPts val="0"/>
              </a:spcBef>
              <a:spcAft>
                <a:spcPts val="600"/>
              </a:spcAft>
              <a:buNone/>
              <a:defRPr sz="1600" b="0" i="0">
                <a:latin typeface="Arial Narrow" panose="020B0604020202020204" pitchFamily="34" charset="0"/>
                <a:cs typeface="Arial Narrow" panose="020B0604020202020204" pitchFamily="34" charset="0"/>
              </a:defRPr>
            </a:lvl3pPr>
            <a:lvl4pPr marL="976312" indent="0" algn="l">
              <a:spcBef>
                <a:spcPts val="0"/>
              </a:spcBef>
              <a:spcAft>
                <a:spcPts val="600"/>
              </a:spcAft>
              <a:buNone/>
              <a:defRPr sz="1600" b="0" i="0">
                <a:latin typeface="Arial Narrow" panose="020B0604020202020204" pitchFamily="34" charset="0"/>
                <a:cs typeface="Arial Narrow" panose="020B0604020202020204" pitchFamily="34" charset="0"/>
              </a:defRPr>
            </a:lvl4pPr>
            <a:lvl5pPr marL="1314450" indent="0" algn="l">
              <a:spcBef>
                <a:spcPts val="0"/>
              </a:spcBef>
              <a:spcAft>
                <a:spcPts val="600"/>
              </a:spcAft>
              <a:buNone/>
              <a:defRPr sz="1600" b="0" i="0">
                <a:latin typeface="Arial Narrow" panose="020B0604020202020204" pitchFamily="34" charset="0"/>
                <a:cs typeface="Arial Narrow" panose="020B0604020202020204"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6" name="Title 1">
            <a:extLst>
              <a:ext uri="{FF2B5EF4-FFF2-40B4-BE49-F238E27FC236}">
                <a16:creationId xmlns:a16="http://schemas.microsoft.com/office/drawing/2014/main" id="{B2216B4B-E4E8-23D5-7E23-FB5B3CAB8939}"/>
              </a:ext>
            </a:extLst>
          </p:cNvPr>
          <p:cNvSpPr>
            <a:spLocks noGrp="1"/>
          </p:cNvSpPr>
          <p:nvPr>
            <p:ph type="title" hasCustomPrompt="1"/>
          </p:nvPr>
        </p:nvSpPr>
        <p:spPr>
          <a:xfrm>
            <a:off x="5497515" y="801451"/>
            <a:ext cx="8629618" cy="606582"/>
          </a:xfrm>
        </p:spPr>
        <p:txBody>
          <a:bodyPr>
            <a:noAutofit/>
          </a:bodyPr>
          <a:lstStyle>
            <a:lvl1pPr>
              <a:defRPr sz="3200">
                <a:solidFill>
                  <a:schemeClr val="tx1"/>
                </a:solidFill>
                <a:latin typeface="+mn-lt"/>
              </a:defRPr>
            </a:lvl1pPr>
          </a:lstStyle>
          <a:p>
            <a:r>
              <a:rPr lang="en-US"/>
              <a:t>Click To Edit Slide Title</a:t>
            </a:r>
          </a:p>
        </p:txBody>
      </p:sp>
      <p:sp>
        <p:nvSpPr>
          <p:cNvPr id="7" name="Picture Placeholder 6">
            <a:extLst>
              <a:ext uri="{FF2B5EF4-FFF2-40B4-BE49-F238E27FC236}">
                <a16:creationId xmlns:a16="http://schemas.microsoft.com/office/drawing/2014/main" id="{5D794A3B-B179-A62D-2C7D-5B5E0E5D6BB2}"/>
              </a:ext>
            </a:extLst>
          </p:cNvPr>
          <p:cNvSpPr>
            <a:spLocks noGrp="1"/>
          </p:cNvSpPr>
          <p:nvPr>
            <p:ph type="pic" sz="quarter" idx="14"/>
          </p:nvPr>
        </p:nvSpPr>
        <p:spPr>
          <a:xfrm>
            <a:off x="-3" y="0"/>
            <a:ext cx="4914901" cy="8229600"/>
          </a:xfrm>
          <a:solidFill>
            <a:schemeClr val="bg1">
              <a:lumMod val="85000"/>
            </a:schemeClr>
          </a:solidFill>
        </p:spPr>
        <p:txBody>
          <a:bodyPr/>
          <a:lstStyle>
            <a:lvl1pPr>
              <a:defRPr/>
            </a:lvl1pPr>
          </a:lstStyle>
          <a:p>
            <a:r>
              <a:rPr lang="en-US" altLang="ja-JP"/>
              <a:t>Click icon to add picture</a:t>
            </a:r>
            <a:endParaRPr lang="en-US"/>
          </a:p>
        </p:txBody>
      </p:sp>
      <p:pic>
        <p:nvPicPr>
          <p:cNvPr id="9" name="Picture 8" descr="A green and black half circle&#10;&#10;Description automatically generated">
            <a:extLst>
              <a:ext uri="{FF2B5EF4-FFF2-40B4-BE49-F238E27FC236}">
                <a16:creationId xmlns:a16="http://schemas.microsoft.com/office/drawing/2014/main" id="{039F9885-A89B-EB2E-F0EF-DA862080C5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51515" y="1943100"/>
            <a:ext cx="420678" cy="420678"/>
          </a:xfrm>
          <a:prstGeom prst="rect">
            <a:avLst/>
          </a:prstGeom>
        </p:spPr>
      </p:pic>
      <p:sp>
        <p:nvSpPr>
          <p:cNvPr id="2" name="Slide Number Placeholder 5">
            <a:extLst>
              <a:ext uri="{FF2B5EF4-FFF2-40B4-BE49-F238E27FC236}">
                <a16:creationId xmlns:a16="http://schemas.microsoft.com/office/drawing/2014/main" id="{EDF60FBE-1FA4-1819-4C58-4B5855D8911E}"/>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cxnSp>
        <p:nvCxnSpPr>
          <p:cNvPr id="3" name="Straight Connector 3">
            <a:extLst>
              <a:ext uri="{FF2B5EF4-FFF2-40B4-BE49-F238E27FC236}">
                <a16:creationId xmlns:a16="http://schemas.microsoft.com/office/drawing/2014/main" id="{6A3536BF-8D2B-34CD-7CB5-47A60F8B99A5}"/>
              </a:ext>
            </a:extLst>
          </p:cNvPr>
          <p:cNvCxnSpPr>
            <a:cxnSpLocks/>
          </p:cNvCxnSpPr>
          <p:nvPr/>
        </p:nvCxnSpPr>
        <p:spPr bwMode="auto">
          <a:xfrm>
            <a:off x="5497514" y="1943100"/>
            <a:ext cx="0" cy="4874389"/>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pic>
        <p:nvPicPr>
          <p:cNvPr id="5" name="Picture 8" descr="A green and black half circle&#10;&#10;Description automatically generated">
            <a:extLst>
              <a:ext uri="{FF2B5EF4-FFF2-40B4-BE49-F238E27FC236}">
                <a16:creationId xmlns:a16="http://schemas.microsoft.com/office/drawing/2014/main" id="{5C93C744-440E-EB8C-8150-D4BB6652D72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51515" y="1943100"/>
            <a:ext cx="420678" cy="420678"/>
          </a:xfrm>
          <a:prstGeom prst="rect">
            <a:avLst/>
          </a:prstGeom>
        </p:spPr>
      </p:pic>
    </p:spTree>
    <p:extLst>
      <p:ext uri="{BB962C8B-B14F-4D97-AF65-F5344CB8AC3E}">
        <p14:creationId xmlns:p14="http://schemas.microsoft.com/office/powerpoint/2010/main" val="3044791959"/>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Quote w/headshot">
    <p:bg>
      <p:bgRef idx="1001">
        <a:schemeClr val="bg1"/>
      </p:bgRef>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D94836B-C64F-B87F-049E-8D959535578D}"/>
              </a:ext>
            </a:extLst>
          </p:cNvPr>
          <p:cNvSpPr/>
          <p:nvPr/>
        </p:nvSpPr>
        <p:spPr>
          <a:xfrm>
            <a:off x="0" y="0"/>
            <a:ext cx="14630400" cy="72310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chemeClr val="accent2"/>
          </a:solidFill>
        </p:spPr>
        <p:txBody>
          <a:bodyPr wrap="square" lIns="0" tIns="0" rIns="0" bIns="0" rtlCol="0"/>
          <a:lstStyle/>
          <a:p>
            <a:endParaRPr/>
          </a:p>
        </p:txBody>
      </p:sp>
      <p:sp>
        <p:nvSpPr>
          <p:cNvPr id="21" name="Content Placeholder 16"/>
          <p:cNvSpPr>
            <a:spLocks noGrp="1"/>
          </p:cNvSpPr>
          <p:nvPr>
            <p:ph sz="quarter" idx="17"/>
          </p:nvPr>
        </p:nvSpPr>
        <p:spPr>
          <a:xfrm>
            <a:off x="5441430" y="2074470"/>
            <a:ext cx="8604349" cy="4737885"/>
          </a:xfrm>
        </p:spPr>
        <p:txBody>
          <a:bodyPr>
            <a:noAutofit/>
          </a:bodyPr>
          <a:lstStyle>
            <a:lvl1pPr marL="0" indent="0">
              <a:lnSpc>
                <a:spcPct val="150000"/>
              </a:lnSpc>
              <a:buNone/>
              <a:defRPr sz="2000">
                <a:solidFill>
                  <a:schemeClr val="bg1"/>
                </a:solidFill>
              </a:defRPr>
            </a:lvl1pPr>
            <a:lvl2pPr marL="339725" indent="0">
              <a:lnSpc>
                <a:spcPct val="150000"/>
              </a:lnSpc>
              <a:buNone/>
              <a:defRPr sz="2000">
                <a:solidFill>
                  <a:schemeClr val="bg1"/>
                </a:solidFill>
              </a:defRPr>
            </a:lvl2pPr>
            <a:lvl3pPr marL="688975" indent="0">
              <a:lnSpc>
                <a:spcPct val="150000"/>
              </a:lnSpc>
              <a:buNone/>
              <a:defRPr sz="2000">
                <a:solidFill>
                  <a:schemeClr val="bg1"/>
                </a:solidFill>
              </a:defRPr>
            </a:lvl3pPr>
            <a:lvl4pPr marL="976312" indent="0">
              <a:lnSpc>
                <a:spcPct val="150000"/>
              </a:lnSpc>
              <a:buNone/>
              <a:defRPr sz="2000">
                <a:solidFill>
                  <a:schemeClr val="bg1"/>
                </a:solidFill>
              </a:defRPr>
            </a:lvl4pPr>
            <a:lvl5pPr marL="1314450" indent="0">
              <a:lnSpc>
                <a:spcPct val="150000"/>
              </a:lnSpc>
              <a:buNone/>
              <a:defRPr sz="2000">
                <a:solidFill>
                  <a:schemeClr val="bg1"/>
                </a:solidFill>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48559" y="891390"/>
            <a:ext cx="0" cy="5926099"/>
          </a:xfrm>
          <a:prstGeom prst="line">
            <a:avLst/>
          </a:prstGeom>
          <a:solidFill>
            <a:schemeClr val="accent1"/>
          </a:solidFill>
          <a:ln w="12700" cap="flat" cmpd="sng" algn="ctr">
            <a:solidFill>
              <a:schemeClr val="bg1"/>
            </a:solidFill>
            <a:prstDash val="solid"/>
            <a:round/>
            <a:headEnd type="none" w="med" len="med"/>
            <a:tailEnd type="none" w="med" len="med"/>
          </a:ln>
          <a:effectLst/>
        </p:spPr>
      </p:cxnSp>
      <p:sp>
        <p:nvSpPr>
          <p:cNvPr id="24" name="Text Placeholder 13">
            <a:extLst>
              <a:ext uri="{FF2B5EF4-FFF2-40B4-BE49-F238E27FC236}">
                <a16:creationId xmlns:a16="http://schemas.microsoft.com/office/drawing/2014/main" id="{D9C47752-FC8E-7273-4E3D-C0E64C8D6187}"/>
              </a:ext>
            </a:extLst>
          </p:cNvPr>
          <p:cNvSpPr>
            <a:spLocks noGrp="1"/>
          </p:cNvSpPr>
          <p:nvPr>
            <p:ph type="body" sz="quarter" idx="15" hasCustomPrompt="1"/>
          </p:nvPr>
        </p:nvSpPr>
        <p:spPr>
          <a:xfrm>
            <a:off x="640702" y="5699765"/>
            <a:ext cx="4014988" cy="365011"/>
          </a:xfrm>
        </p:spPr>
        <p:txBody>
          <a:bodyPr anchor="b">
            <a:noAutofit/>
          </a:bodyPr>
          <a:lstStyle>
            <a:lvl1pPr marL="0" indent="0" algn="l">
              <a:buNone/>
              <a:defRPr sz="1600" b="1" i="0">
                <a:solidFill>
                  <a:schemeClr val="bg1"/>
                </a:solidFill>
                <a:latin typeface="Arial Narrow" panose="020B0604020202020204" pitchFamily="34" charset="0"/>
                <a:cs typeface="Arial Narrow" panose="020B0604020202020204" pitchFamily="34" charset="0"/>
              </a:defRPr>
            </a:lvl1pPr>
          </a:lstStyle>
          <a:p>
            <a:pPr lvl="0"/>
            <a:r>
              <a:rPr lang="en-US"/>
              <a:t>Click to edit text</a:t>
            </a:r>
          </a:p>
        </p:txBody>
      </p:sp>
      <p:sp>
        <p:nvSpPr>
          <p:cNvPr id="28" name="Content Placeholder 16">
            <a:extLst>
              <a:ext uri="{FF2B5EF4-FFF2-40B4-BE49-F238E27FC236}">
                <a16:creationId xmlns:a16="http://schemas.microsoft.com/office/drawing/2014/main" id="{807962F9-1629-7C38-601F-666AEEED64CC}"/>
              </a:ext>
            </a:extLst>
          </p:cNvPr>
          <p:cNvSpPr>
            <a:spLocks noGrp="1"/>
          </p:cNvSpPr>
          <p:nvPr>
            <p:ph sz="quarter" idx="21"/>
          </p:nvPr>
        </p:nvSpPr>
        <p:spPr>
          <a:xfrm>
            <a:off x="640702" y="6038947"/>
            <a:ext cx="4014988" cy="778542"/>
          </a:xfrm>
        </p:spPr>
        <p:txBody>
          <a:bodyPr>
            <a:noAutofit/>
          </a:bodyPr>
          <a:lstStyle>
            <a:lvl1pPr marL="0"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1pPr>
            <a:lvl2pPr marL="339725"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2pPr>
            <a:lvl3pPr marL="688975"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3pPr>
            <a:lvl4pPr marL="976312"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4pPr>
            <a:lvl5pPr marL="1314450"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6" name="Title 1">
            <a:extLst>
              <a:ext uri="{FF2B5EF4-FFF2-40B4-BE49-F238E27FC236}">
                <a16:creationId xmlns:a16="http://schemas.microsoft.com/office/drawing/2014/main" id="{B2216B4B-E4E8-23D5-7E23-FB5B3CAB8939}"/>
              </a:ext>
            </a:extLst>
          </p:cNvPr>
          <p:cNvSpPr>
            <a:spLocks noGrp="1"/>
          </p:cNvSpPr>
          <p:nvPr>
            <p:ph type="title" hasCustomPrompt="1"/>
          </p:nvPr>
        </p:nvSpPr>
        <p:spPr>
          <a:xfrm>
            <a:off x="640700" y="1417244"/>
            <a:ext cx="4014983" cy="2809981"/>
          </a:xfrm>
        </p:spPr>
        <p:txBody>
          <a:bodyPr anchor="t">
            <a:noAutofit/>
          </a:bodyPr>
          <a:lstStyle>
            <a:lvl1pPr>
              <a:defRPr sz="3200">
                <a:solidFill>
                  <a:schemeClr val="bg1"/>
                </a:solidFill>
                <a:latin typeface="+mn-lt"/>
              </a:defRPr>
            </a:lvl1pPr>
          </a:lstStyle>
          <a:p>
            <a:r>
              <a:rPr lang="en-US"/>
              <a:t>Click To Edit Slide Title</a:t>
            </a:r>
          </a:p>
        </p:txBody>
      </p:sp>
      <p:pic>
        <p:nvPicPr>
          <p:cNvPr id="9" name="Picture 8" descr="A green and black half circle&#10;&#10;Description automatically generated">
            <a:extLst>
              <a:ext uri="{FF2B5EF4-FFF2-40B4-BE49-F238E27FC236}">
                <a16:creationId xmlns:a16="http://schemas.microsoft.com/office/drawing/2014/main" id="{039F9885-A89B-EB2E-F0EF-DA862080C5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41430" y="1417245"/>
            <a:ext cx="420678" cy="420678"/>
          </a:xfrm>
          <a:prstGeom prst="rect">
            <a:avLst/>
          </a:prstGeom>
        </p:spPr>
      </p:pic>
      <p:sp>
        <p:nvSpPr>
          <p:cNvPr id="3" name="Slide Number Placeholder 5">
            <a:extLst>
              <a:ext uri="{FF2B5EF4-FFF2-40B4-BE49-F238E27FC236}">
                <a16:creationId xmlns:a16="http://schemas.microsoft.com/office/drawing/2014/main" id="{1B900EC3-FE66-C186-77D4-CB898A392C12}"/>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5" name="object 2">
            <a:extLst>
              <a:ext uri="{FF2B5EF4-FFF2-40B4-BE49-F238E27FC236}">
                <a16:creationId xmlns:a16="http://schemas.microsoft.com/office/drawing/2014/main" id="{ECB8BB22-6FA9-1F64-86F7-97F287AE73D4}"/>
              </a:ext>
            </a:extLst>
          </p:cNvPr>
          <p:cNvSpPr/>
          <p:nvPr/>
        </p:nvSpPr>
        <p:spPr>
          <a:xfrm>
            <a:off x="0" y="0"/>
            <a:ext cx="14630400" cy="72310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chemeClr val="accent2"/>
          </a:solidFill>
        </p:spPr>
        <p:txBody>
          <a:bodyPr wrap="square" lIns="0" tIns="0" rIns="0" bIns="0" rtlCol="0"/>
          <a:lstStyle/>
          <a:p>
            <a:endParaRPr/>
          </a:p>
        </p:txBody>
      </p:sp>
      <p:cxnSp>
        <p:nvCxnSpPr>
          <p:cNvPr id="7" name="Straight Connector 3">
            <a:extLst>
              <a:ext uri="{FF2B5EF4-FFF2-40B4-BE49-F238E27FC236}">
                <a16:creationId xmlns:a16="http://schemas.microsoft.com/office/drawing/2014/main" id="{DFDE16A0-F42C-93CE-6CEE-297A9F62E568}"/>
              </a:ext>
            </a:extLst>
          </p:cNvPr>
          <p:cNvCxnSpPr>
            <a:cxnSpLocks/>
          </p:cNvCxnSpPr>
          <p:nvPr/>
        </p:nvCxnSpPr>
        <p:spPr bwMode="auto">
          <a:xfrm>
            <a:off x="5048559" y="891390"/>
            <a:ext cx="0" cy="5926099"/>
          </a:xfrm>
          <a:prstGeom prst="line">
            <a:avLst/>
          </a:prstGeom>
          <a:solidFill>
            <a:schemeClr val="accent1"/>
          </a:solidFill>
          <a:ln w="12700" cap="flat" cmpd="sng" algn="ctr">
            <a:solidFill>
              <a:schemeClr val="bg1"/>
            </a:solidFill>
            <a:prstDash val="solid"/>
            <a:round/>
            <a:headEnd type="none" w="med" len="med"/>
            <a:tailEnd type="none" w="med" len="med"/>
          </a:ln>
          <a:effectLst/>
        </p:spPr>
      </p:cxnSp>
      <p:pic>
        <p:nvPicPr>
          <p:cNvPr id="8" name="Picture 8" descr="A green and black half circle&#10;&#10;Description automatically generated">
            <a:extLst>
              <a:ext uri="{FF2B5EF4-FFF2-40B4-BE49-F238E27FC236}">
                <a16:creationId xmlns:a16="http://schemas.microsoft.com/office/drawing/2014/main" id="{7DBFF9E6-9052-F9D1-98C4-1B6DCDE8F1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41430" y="1417245"/>
            <a:ext cx="420678" cy="420678"/>
          </a:xfrm>
          <a:prstGeom prst="rect">
            <a:avLst/>
          </a:prstGeom>
        </p:spPr>
      </p:pic>
    </p:spTree>
    <p:extLst>
      <p:ext uri="{BB962C8B-B14F-4D97-AF65-F5344CB8AC3E}">
        <p14:creationId xmlns:p14="http://schemas.microsoft.com/office/powerpoint/2010/main" val="2260433920"/>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Headshot Feature Slide">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F7C280F-A550-5B4E-3602-72F37960F70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19" name="Text Placeholder 13"/>
          <p:cNvSpPr>
            <a:spLocks noGrp="1"/>
          </p:cNvSpPr>
          <p:nvPr>
            <p:ph type="body" sz="quarter" idx="15" hasCustomPrompt="1"/>
          </p:nvPr>
        </p:nvSpPr>
        <p:spPr>
          <a:xfrm>
            <a:off x="2500486" y="2340350"/>
            <a:ext cx="11626676" cy="503523"/>
          </a:xfrm>
        </p:spPr>
        <p:txBody>
          <a:bodyPr anchor="b">
            <a:noAutofit/>
          </a:bodyPr>
          <a:lstStyle>
            <a:lvl1pPr marL="0" indent="0">
              <a:buNone/>
              <a:defRPr sz="2800" b="0">
                <a:solidFill>
                  <a:schemeClr val="tx1"/>
                </a:solidFill>
              </a:defRPr>
            </a:lvl1pPr>
          </a:lstStyle>
          <a:p>
            <a:pPr lvl="0"/>
            <a:r>
              <a:rPr lang="en-US"/>
              <a:t>Click to edit text</a:t>
            </a:r>
          </a:p>
        </p:txBody>
      </p:sp>
      <p:sp>
        <p:nvSpPr>
          <p:cNvPr id="21" name="Content Placeholder 16"/>
          <p:cNvSpPr>
            <a:spLocks noGrp="1"/>
          </p:cNvSpPr>
          <p:nvPr>
            <p:ph sz="quarter" idx="17" hasCustomPrompt="1"/>
          </p:nvPr>
        </p:nvSpPr>
        <p:spPr>
          <a:xfrm>
            <a:off x="2500486" y="2886393"/>
            <a:ext cx="11626676" cy="1366630"/>
          </a:xfrm>
        </p:spPr>
        <p:txBody>
          <a:bodyPr>
            <a:noAutofit/>
          </a:bodyPr>
          <a:lstStyle>
            <a:lvl1pPr marL="285750" indent="-285750">
              <a:buFont typeface="Arial" panose="020B0604020202020204" pitchFamily="34" charset="0"/>
              <a:buChar char="•"/>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text</a:t>
            </a:r>
          </a:p>
        </p:txBody>
      </p:sp>
      <p:sp>
        <p:nvSpPr>
          <p:cNvPr id="7" name="Picture Placeholder 6">
            <a:extLst>
              <a:ext uri="{FF2B5EF4-FFF2-40B4-BE49-F238E27FC236}">
                <a16:creationId xmlns:a16="http://schemas.microsoft.com/office/drawing/2014/main" id="{590BE259-1380-7F27-3E64-533E1C56F5F0}"/>
              </a:ext>
            </a:extLst>
          </p:cNvPr>
          <p:cNvSpPr>
            <a:spLocks noGrp="1"/>
          </p:cNvSpPr>
          <p:nvPr>
            <p:ph type="pic" sz="quarter" idx="20"/>
          </p:nvPr>
        </p:nvSpPr>
        <p:spPr>
          <a:xfrm>
            <a:off x="503238" y="2432749"/>
            <a:ext cx="1684314" cy="1682051"/>
          </a:xfrm>
          <a:solidFill>
            <a:schemeClr val="bg1">
              <a:lumMod val="85000"/>
            </a:schemeClr>
          </a:solidFill>
        </p:spPr>
        <p:txBody>
          <a:bodyPr/>
          <a:lstStyle/>
          <a:p>
            <a:r>
              <a:rPr lang="en-US" altLang="ja-JP"/>
              <a:t>Click icon to add picture</a:t>
            </a:r>
            <a:endParaRPr lang="en-US"/>
          </a:p>
        </p:txBody>
      </p:sp>
      <p:sp>
        <p:nvSpPr>
          <p:cNvPr id="16" name="Text Placeholder 13">
            <a:extLst>
              <a:ext uri="{FF2B5EF4-FFF2-40B4-BE49-F238E27FC236}">
                <a16:creationId xmlns:a16="http://schemas.microsoft.com/office/drawing/2014/main" id="{6340FD9B-AE60-3404-C819-CD753CD6CA20}"/>
              </a:ext>
            </a:extLst>
          </p:cNvPr>
          <p:cNvSpPr>
            <a:spLocks noGrp="1"/>
          </p:cNvSpPr>
          <p:nvPr>
            <p:ph type="body" sz="quarter" idx="21" hasCustomPrompt="1"/>
          </p:nvPr>
        </p:nvSpPr>
        <p:spPr>
          <a:xfrm>
            <a:off x="2500486" y="4596722"/>
            <a:ext cx="11626676" cy="503523"/>
          </a:xfrm>
        </p:spPr>
        <p:txBody>
          <a:bodyPr anchor="b">
            <a:noAutofit/>
          </a:bodyPr>
          <a:lstStyle>
            <a:lvl1pPr marL="0" indent="0">
              <a:buNone/>
              <a:defRPr sz="2800" b="0">
                <a:solidFill>
                  <a:schemeClr val="tx1"/>
                </a:solidFill>
              </a:defRPr>
            </a:lvl1pPr>
          </a:lstStyle>
          <a:p>
            <a:pPr lvl="0"/>
            <a:r>
              <a:rPr lang="en-US"/>
              <a:t>Click to edit text</a:t>
            </a:r>
          </a:p>
        </p:txBody>
      </p:sp>
      <p:sp>
        <p:nvSpPr>
          <p:cNvPr id="17" name="Content Placeholder 16">
            <a:extLst>
              <a:ext uri="{FF2B5EF4-FFF2-40B4-BE49-F238E27FC236}">
                <a16:creationId xmlns:a16="http://schemas.microsoft.com/office/drawing/2014/main" id="{76DBD51D-CD95-46A6-B925-503D5128623C}"/>
              </a:ext>
            </a:extLst>
          </p:cNvPr>
          <p:cNvSpPr>
            <a:spLocks noGrp="1"/>
          </p:cNvSpPr>
          <p:nvPr>
            <p:ph sz="quarter" idx="22" hasCustomPrompt="1"/>
          </p:nvPr>
        </p:nvSpPr>
        <p:spPr>
          <a:xfrm>
            <a:off x="2500486" y="5142765"/>
            <a:ext cx="11626676" cy="1366630"/>
          </a:xfrm>
        </p:spPr>
        <p:txBody>
          <a:bodyPr>
            <a:noAutofit/>
          </a:bodyPr>
          <a:lstStyle>
            <a:lvl1pPr marL="285750" indent="-285750">
              <a:buFont typeface="Arial" panose="020B0604020202020204" pitchFamily="34" charset="0"/>
              <a:buChar char="•"/>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text</a:t>
            </a:r>
          </a:p>
        </p:txBody>
      </p:sp>
      <p:sp>
        <p:nvSpPr>
          <p:cNvPr id="18" name="Picture Placeholder 6">
            <a:extLst>
              <a:ext uri="{FF2B5EF4-FFF2-40B4-BE49-F238E27FC236}">
                <a16:creationId xmlns:a16="http://schemas.microsoft.com/office/drawing/2014/main" id="{B4D58A6A-B651-A158-704E-ED16D440AEC5}"/>
              </a:ext>
            </a:extLst>
          </p:cNvPr>
          <p:cNvSpPr>
            <a:spLocks noGrp="1"/>
          </p:cNvSpPr>
          <p:nvPr>
            <p:ph type="pic" sz="quarter" idx="23"/>
          </p:nvPr>
        </p:nvSpPr>
        <p:spPr>
          <a:xfrm>
            <a:off x="503238" y="4689121"/>
            <a:ext cx="1684314" cy="1682051"/>
          </a:xfrm>
          <a:solidFill>
            <a:schemeClr val="bg1">
              <a:lumMod val="85000"/>
            </a:schemeClr>
          </a:solidFill>
        </p:spPr>
        <p:txBody>
          <a:bodyPr/>
          <a:lstStyle/>
          <a:p>
            <a:r>
              <a:rPr lang="en-US" altLang="ja-JP"/>
              <a:t>Click icon to add picture</a:t>
            </a:r>
            <a:endParaRPr lang="en-US"/>
          </a:p>
        </p:txBody>
      </p:sp>
      <p:sp>
        <p:nvSpPr>
          <p:cNvPr id="4" name="Slide Number Placeholder 5">
            <a:extLst>
              <a:ext uri="{FF2B5EF4-FFF2-40B4-BE49-F238E27FC236}">
                <a16:creationId xmlns:a16="http://schemas.microsoft.com/office/drawing/2014/main" id="{AB2B1C0E-D76E-924F-D78D-DA11B6B65438}"/>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5" name="object 2">
            <a:extLst>
              <a:ext uri="{FF2B5EF4-FFF2-40B4-BE49-F238E27FC236}">
                <a16:creationId xmlns:a16="http://schemas.microsoft.com/office/drawing/2014/main" id="{06F26F2B-F781-A82E-10A1-5897C5F5E414}"/>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Tree>
    <p:extLst>
      <p:ext uri="{BB962C8B-B14F-4D97-AF65-F5344CB8AC3E}">
        <p14:creationId xmlns:p14="http://schemas.microsoft.com/office/powerpoint/2010/main" val="3541932755"/>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Chart With Call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89C5C778-F4C0-C7CF-C813-C9C3A87D8E4E}"/>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4" name="object 2">
            <a:extLst>
              <a:ext uri="{FF2B5EF4-FFF2-40B4-BE49-F238E27FC236}">
                <a16:creationId xmlns:a16="http://schemas.microsoft.com/office/drawing/2014/main" id="{3EEB7A42-5110-13AD-1E86-1C14D8EA0C4A}"/>
              </a:ext>
            </a:extLst>
          </p:cNvPr>
          <p:cNvSpPr/>
          <p:nvPr/>
        </p:nvSpPr>
        <p:spPr>
          <a:xfrm>
            <a:off x="9706770" y="1714500"/>
            <a:ext cx="492363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chemeClr val="bg2">
              <a:lumMod val="90000"/>
            </a:schemeClr>
          </a:solidFill>
        </p:spPr>
        <p:txBody>
          <a:bodyPr wrap="square" lIns="0" tIns="0" rIns="0" bIns="0" rtlCol="0"/>
          <a:lstStyle/>
          <a:p>
            <a:endParaRPr/>
          </a:p>
        </p:txBody>
      </p:sp>
      <p:sp>
        <p:nvSpPr>
          <p:cNvPr id="2" name="Title 1"/>
          <p:cNvSpPr>
            <a:spLocks noGrp="1"/>
          </p:cNvSpPr>
          <p:nvPr>
            <p:ph type="title" hasCustomPrompt="1"/>
          </p:nvPr>
        </p:nvSpPr>
        <p:spPr>
          <a:xfrm>
            <a:off x="503237" y="329565"/>
            <a:ext cx="13623925" cy="1016350"/>
          </a:xfrm>
        </p:spPr>
        <p:txBody>
          <a:bodyPr/>
          <a:lstStyle>
            <a:lvl1pPr>
              <a:defRPr/>
            </a:lvl1pPr>
          </a:lstStyle>
          <a:p>
            <a:r>
              <a:rPr lang="en-US"/>
              <a:t>Slide Titles Should Use Initial Caps </a:t>
            </a:r>
          </a:p>
        </p:txBody>
      </p:sp>
      <p:sp>
        <p:nvSpPr>
          <p:cNvPr id="5" name="Text Placeholder 13"/>
          <p:cNvSpPr>
            <a:spLocks noGrp="1"/>
          </p:cNvSpPr>
          <p:nvPr>
            <p:ph type="body" sz="quarter" idx="15" hasCustomPrompt="1"/>
          </p:nvPr>
        </p:nvSpPr>
        <p:spPr>
          <a:xfrm>
            <a:off x="503237" y="1872517"/>
            <a:ext cx="8713913" cy="762000"/>
          </a:xfrm>
        </p:spPr>
        <p:txBody>
          <a:bodyPr anchor="b">
            <a:noAutofit/>
          </a:bodyPr>
          <a:lstStyle>
            <a:lvl1pPr marL="0" indent="0">
              <a:buNone/>
              <a:defRPr sz="2800" b="0">
                <a:solidFill>
                  <a:schemeClr val="tx1"/>
                </a:solidFill>
              </a:defRPr>
            </a:lvl1pPr>
          </a:lstStyle>
          <a:p>
            <a:pPr lvl="0"/>
            <a:r>
              <a:rPr lang="en-US"/>
              <a:t>Click to edit master text styles</a:t>
            </a:r>
          </a:p>
        </p:txBody>
      </p:sp>
      <p:sp>
        <p:nvSpPr>
          <p:cNvPr id="6" name="Chart Placeholder 6"/>
          <p:cNvSpPr>
            <a:spLocks noGrp="1"/>
          </p:cNvSpPr>
          <p:nvPr>
            <p:ph type="chart" sz="quarter" idx="16"/>
          </p:nvPr>
        </p:nvSpPr>
        <p:spPr>
          <a:xfrm>
            <a:off x="503238" y="3045239"/>
            <a:ext cx="8713913" cy="3831050"/>
          </a:xfrm>
        </p:spPr>
        <p:txBody>
          <a:bodyPr/>
          <a:lstStyle>
            <a:lvl1pPr>
              <a:defRPr/>
            </a:lvl1pPr>
          </a:lstStyle>
          <a:p>
            <a:r>
              <a:rPr lang="en-US" altLang="ja-JP"/>
              <a:t>Click icon to add chart</a:t>
            </a:r>
            <a:endParaRPr lang="en-US"/>
          </a:p>
        </p:txBody>
      </p:sp>
      <p:sp>
        <p:nvSpPr>
          <p:cNvPr id="7" name="Text Placeholder 13">
            <a:extLst>
              <a:ext uri="{FF2B5EF4-FFF2-40B4-BE49-F238E27FC236}">
                <a16:creationId xmlns:a16="http://schemas.microsoft.com/office/drawing/2014/main" id="{1BB87E08-F5B2-1C85-04B0-1A4D63D6F725}"/>
              </a:ext>
            </a:extLst>
          </p:cNvPr>
          <p:cNvSpPr>
            <a:spLocks noGrp="1"/>
          </p:cNvSpPr>
          <p:nvPr>
            <p:ph type="body" sz="quarter" idx="20" hasCustomPrompt="1"/>
          </p:nvPr>
        </p:nvSpPr>
        <p:spPr>
          <a:xfrm>
            <a:off x="9968942" y="1994359"/>
            <a:ext cx="4158220" cy="762000"/>
          </a:xfrm>
        </p:spPr>
        <p:txBody>
          <a:bodyPr anchor="b">
            <a:noAutofit/>
          </a:bodyPr>
          <a:lstStyle>
            <a:lvl1pPr marL="0" indent="0">
              <a:lnSpc>
                <a:spcPct val="85000"/>
              </a:lnSpc>
              <a:buNone/>
              <a:defRPr sz="2600" b="0">
                <a:solidFill>
                  <a:schemeClr val="tx1"/>
                </a:solidFill>
              </a:defRPr>
            </a:lvl1pPr>
          </a:lstStyle>
          <a:p>
            <a:pPr lvl="0"/>
            <a:r>
              <a:rPr lang="en-US"/>
              <a:t>Click to edit text</a:t>
            </a:r>
          </a:p>
        </p:txBody>
      </p:sp>
      <p:sp>
        <p:nvSpPr>
          <p:cNvPr id="8" name="Content Placeholder 16">
            <a:extLst>
              <a:ext uri="{FF2B5EF4-FFF2-40B4-BE49-F238E27FC236}">
                <a16:creationId xmlns:a16="http://schemas.microsoft.com/office/drawing/2014/main" id="{DFCB2DF8-8D4A-D112-A1F9-55A56C739C93}"/>
              </a:ext>
            </a:extLst>
          </p:cNvPr>
          <p:cNvSpPr>
            <a:spLocks noGrp="1"/>
          </p:cNvSpPr>
          <p:nvPr>
            <p:ph sz="quarter" idx="21"/>
          </p:nvPr>
        </p:nvSpPr>
        <p:spPr>
          <a:xfrm>
            <a:off x="9968942" y="3045239"/>
            <a:ext cx="4158220" cy="3831050"/>
          </a:xfrm>
        </p:spPr>
        <p:txBody>
          <a:bodyPr>
            <a:noAutofit/>
          </a:bodyPr>
          <a:lstStyle>
            <a:lvl1pPr>
              <a:defRPr sz="1600"/>
            </a:lvl1pPr>
            <a:lvl2pPr>
              <a:defRPr sz="1600"/>
            </a:lvl2pPr>
            <a:lvl3pPr>
              <a:defRPr sz="1600"/>
            </a:lvl3pPr>
            <a:lvl4pPr>
              <a:defRPr sz="1600"/>
            </a:lvl4pPr>
            <a:lvl5pPr>
              <a:defRPr sz="1600"/>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cxnSp>
        <p:nvCxnSpPr>
          <p:cNvPr id="9" name="Straight Connector 8">
            <a:extLst>
              <a:ext uri="{FF2B5EF4-FFF2-40B4-BE49-F238E27FC236}">
                <a16:creationId xmlns:a16="http://schemas.microsoft.com/office/drawing/2014/main" id="{CD8C89FE-E5DA-B993-1428-B78D5CC400E7}"/>
              </a:ext>
            </a:extLst>
          </p:cNvPr>
          <p:cNvCxnSpPr>
            <a:cxnSpLocks/>
          </p:cNvCxnSpPr>
          <p:nvPr/>
        </p:nvCxnSpPr>
        <p:spPr bwMode="auto">
          <a:xfrm>
            <a:off x="9968942" y="2900583"/>
            <a:ext cx="4158220" cy="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10" name="Slide Number Placeholder 5">
            <a:extLst>
              <a:ext uri="{FF2B5EF4-FFF2-40B4-BE49-F238E27FC236}">
                <a16:creationId xmlns:a16="http://schemas.microsoft.com/office/drawing/2014/main" id="{5F135AD9-D450-D550-8CBA-5F0400B4E944}"/>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11" name="object 2">
            <a:extLst>
              <a:ext uri="{FF2B5EF4-FFF2-40B4-BE49-F238E27FC236}">
                <a16:creationId xmlns:a16="http://schemas.microsoft.com/office/drawing/2014/main" id="{775A6D42-E746-DE68-4221-180E989985E7}"/>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12" name="object 2">
            <a:extLst>
              <a:ext uri="{FF2B5EF4-FFF2-40B4-BE49-F238E27FC236}">
                <a16:creationId xmlns:a16="http://schemas.microsoft.com/office/drawing/2014/main" id="{A7DD72CC-7051-58F2-44AC-F3F240636653}"/>
              </a:ext>
            </a:extLst>
          </p:cNvPr>
          <p:cNvSpPr/>
          <p:nvPr/>
        </p:nvSpPr>
        <p:spPr>
          <a:xfrm>
            <a:off x="9706770" y="1714500"/>
            <a:ext cx="492363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chemeClr val="bg2">
              <a:lumMod val="90000"/>
            </a:schemeClr>
          </a:solidFill>
        </p:spPr>
        <p:txBody>
          <a:bodyPr wrap="square" lIns="0" tIns="0" rIns="0" bIns="0" rtlCol="0"/>
          <a:lstStyle/>
          <a:p>
            <a:endParaRPr/>
          </a:p>
        </p:txBody>
      </p:sp>
      <p:cxnSp>
        <p:nvCxnSpPr>
          <p:cNvPr id="13" name="Straight Connector 8">
            <a:extLst>
              <a:ext uri="{FF2B5EF4-FFF2-40B4-BE49-F238E27FC236}">
                <a16:creationId xmlns:a16="http://schemas.microsoft.com/office/drawing/2014/main" id="{7C58DA15-050A-C75F-FB4B-1275DF9C2B62}"/>
              </a:ext>
            </a:extLst>
          </p:cNvPr>
          <p:cNvCxnSpPr>
            <a:cxnSpLocks/>
          </p:cNvCxnSpPr>
          <p:nvPr/>
        </p:nvCxnSpPr>
        <p:spPr bwMode="auto">
          <a:xfrm>
            <a:off x="9968942" y="2900583"/>
            <a:ext cx="4158220" cy="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4166958714"/>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Chart without call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89C5C778-F4C0-C7CF-C813-C9C3A87D8E4E}"/>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a:xfrm>
            <a:off x="503237" y="329565"/>
            <a:ext cx="13623925" cy="1016350"/>
          </a:xfrm>
        </p:spPr>
        <p:txBody>
          <a:bodyPr/>
          <a:lstStyle>
            <a:lvl1pPr>
              <a:defRPr/>
            </a:lvl1pPr>
          </a:lstStyle>
          <a:p>
            <a:r>
              <a:rPr lang="en-US"/>
              <a:t>Slide Titles Should Use Initial Caps </a:t>
            </a:r>
          </a:p>
        </p:txBody>
      </p:sp>
      <p:sp>
        <p:nvSpPr>
          <p:cNvPr id="5" name="Text Placeholder 13"/>
          <p:cNvSpPr>
            <a:spLocks noGrp="1"/>
          </p:cNvSpPr>
          <p:nvPr>
            <p:ph type="body" sz="quarter" idx="15" hasCustomPrompt="1"/>
          </p:nvPr>
        </p:nvSpPr>
        <p:spPr>
          <a:xfrm>
            <a:off x="503237" y="1872517"/>
            <a:ext cx="13623925" cy="762000"/>
          </a:xfrm>
        </p:spPr>
        <p:txBody>
          <a:bodyPr anchor="b">
            <a:noAutofit/>
          </a:bodyPr>
          <a:lstStyle>
            <a:lvl1pPr marL="0" indent="0">
              <a:buNone/>
              <a:defRPr sz="2800" b="0">
                <a:solidFill>
                  <a:schemeClr val="tx1"/>
                </a:solidFill>
              </a:defRPr>
            </a:lvl1pPr>
          </a:lstStyle>
          <a:p>
            <a:pPr lvl="0"/>
            <a:r>
              <a:rPr lang="en-US"/>
              <a:t>Click to edit master text styles</a:t>
            </a:r>
          </a:p>
        </p:txBody>
      </p:sp>
      <p:sp>
        <p:nvSpPr>
          <p:cNvPr id="6" name="Chart Placeholder 6"/>
          <p:cNvSpPr>
            <a:spLocks noGrp="1"/>
          </p:cNvSpPr>
          <p:nvPr>
            <p:ph type="chart" sz="quarter" idx="16"/>
          </p:nvPr>
        </p:nvSpPr>
        <p:spPr>
          <a:xfrm>
            <a:off x="503238" y="3045239"/>
            <a:ext cx="13623924" cy="3831050"/>
          </a:xfrm>
        </p:spPr>
        <p:txBody>
          <a:bodyPr/>
          <a:lstStyle>
            <a:lvl1pPr>
              <a:defRPr/>
            </a:lvl1pPr>
          </a:lstStyle>
          <a:p>
            <a:r>
              <a:rPr lang="en-US" altLang="ja-JP"/>
              <a:t>Click icon to add chart</a:t>
            </a:r>
            <a:endParaRPr lang="en-US"/>
          </a:p>
        </p:txBody>
      </p:sp>
      <p:sp>
        <p:nvSpPr>
          <p:cNvPr id="4" name="Slide Number Placeholder 5">
            <a:extLst>
              <a:ext uri="{FF2B5EF4-FFF2-40B4-BE49-F238E27FC236}">
                <a16:creationId xmlns:a16="http://schemas.microsoft.com/office/drawing/2014/main" id="{2651C850-897C-E949-B6AA-E058B3A7F606}"/>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7" name="object 2">
            <a:extLst>
              <a:ext uri="{FF2B5EF4-FFF2-40B4-BE49-F238E27FC236}">
                <a16:creationId xmlns:a16="http://schemas.microsoft.com/office/drawing/2014/main" id="{6E9B8AF3-1776-8B0D-20DF-74505F1F2F5F}"/>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Tree>
    <p:extLst>
      <p:ext uri="{BB962C8B-B14F-4D97-AF65-F5344CB8AC3E}">
        <p14:creationId xmlns:p14="http://schemas.microsoft.com/office/powerpoint/2010/main" val="1602079080"/>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LAST LAYOUT OF TEMPLA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1B9540-768B-ACCF-01EE-CF2685BD13DD}"/>
              </a:ext>
            </a:extLst>
          </p:cNvPr>
          <p:cNvSpPr/>
          <p:nvPr/>
        </p:nvSpPr>
        <p:spPr bwMode="auto">
          <a:xfrm>
            <a:off x="0" y="0"/>
            <a:ext cx="14630400" cy="7434470"/>
          </a:xfrm>
          <a:prstGeom prst="rect">
            <a:avLst/>
          </a:prstGeom>
          <a:solidFill>
            <a:srgbClr val="C00000"/>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sp>
        <p:nvSpPr>
          <p:cNvPr id="2" name="Rectangle 1"/>
          <p:cNvSpPr/>
          <p:nvPr/>
        </p:nvSpPr>
        <p:spPr>
          <a:xfrm>
            <a:off x="541176" y="1081750"/>
            <a:ext cx="13548048" cy="5632311"/>
          </a:xfrm>
          <a:prstGeom prst="rect">
            <a:avLst/>
          </a:prstGeom>
        </p:spPr>
        <p:txBody>
          <a:bodyPr wrap="square">
            <a:spAutoFit/>
          </a:bodyPr>
          <a:lstStyle/>
          <a:p>
            <a:pPr lvl="0" algn="ctr"/>
            <a:r>
              <a:rPr lang="en-US" sz="7200">
                <a:solidFill>
                  <a:schemeClr val="bg1"/>
                </a:solidFill>
                <a:latin typeface="+mj-lt"/>
                <a:ea typeface="Noto Sans" panose="020B0502040504020204" pitchFamily="34" charset="0"/>
                <a:cs typeface="Arial" panose="020B0604020202020204" pitchFamily="34" charset="0"/>
              </a:rPr>
              <a:t>Last</a:t>
            </a:r>
            <a:r>
              <a:rPr lang="en-US" sz="7200" baseline="0">
                <a:solidFill>
                  <a:schemeClr val="bg1"/>
                </a:solidFill>
                <a:latin typeface="+mj-lt"/>
                <a:ea typeface="Noto Sans" panose="020B0502040504020204" pitchFamily="34" charset="0"/>
                <a:cs typeface="Arial" panose="020B0604020202020204" pitchFamily="34" charset="0"/>
              </a:rPr>
              <a:t> Layout </a:t>
            </a:r>
            <a:r>
              <a:rPr lang="en-US" sz="7200">
                <a:solidFill>
                  <a:schemeClr val="bg1"/>
                </a:solidFill>
                <a:latin typeface="+mj-lt"/>
                <a:ea typeface="Noto Sans" panose="020B0502040504020204" pitchFamily="34" charset="0"/>
                <a:cs typeface="Arial" panose="020B0604020202020204" pitchFamily="34" charset="0"/>
              </a:rPr>
              <a:t>of Template</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Any slide layouts after this</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are from other templates </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and should not be used</a:t>
            </a:r>
            <a:endParaRPr lang="en-US" sz="6600">
              <a:solidFill>
                <a:schemeClr val="bg1"/>
              </a:solidFill>
              <a:latin typeface="Arial" panose="020B0604020202020204" pitchFamily="34" charset="0"/>
              <a:ea typeface="Noto Sans" panose="020B0502040504020204" pitchFamily="34" charset="0"/>
              <a:cs typeface="Arial" panose="020B0604020202020204" pitchFamily="34" charset="0"/>
            </a:endParaRPr>
          </a:p>
        </p:txBody>
      </p:sp>
      <p:sp>
        <p:nvSpPr>
          <p:cNvPr id="4" name="Rectangle 2">
            <a:extLst>
              <a:ext uri="{FF2B5EF4-FFF2-40B4-BE49-F238E27FC236}">
                <a16:creationId xmlns:a16="http://schemas.microsoft.com/office/drawing/2014/main" id="{415B9A44-8B2F-DFC2-27BD-3524204EB86B}"/>
              </a:ext>
            </a:extLst>
          </p:cNvPr>
          <p:cNvSpPr/>
          <p:nvPr/>
        </p:nvSpPr>
        <p:spPr bwMode="auto">
          <a:xfrm>
            <a:off x="0" y="0"/>
            <a:ext cx="14630400" cy="7434470"/>
          </a:xfrm>
          <a:prstGeom prst="rect">
            <a:avLst/>
          </a:prstGeom>
          <a:solidFill>
            <a:srgbClr val="C00000"/>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sp>
        <p:nvSpPr>
          <p:cNvPr id="5" name="Rectangle 1">
            <a:extLst>
              <a:ext uri="{FF2B5EF4-FFF2-40B4-BE49-F238E27FC236}">
                <a16:creationId xmlns:a16="http://schemas.microsoft.com/office/drawing/2014/main" id="{4B5AC5F2-3E57-2BA1-C1A2-560FE73D0C26}"/>
              </a:ext>
            </a:extLst>
          </p:cNvPr>
          <p:cNvSpPr/>
          <p:nvPr/>
        </p:nvSpPr>
        <p:spPr>
          <a:xfrm>
            <a:off x="541176" y="1081750"/>
            <a:ext cx="13548048" cy="5632311"/>
          </a:xfrm>
          <a:prstGeom prst="rect">
            <a:avLst/>
          </a:prstGeom>
        </p:spPr>
        <p:txBody>
          <a:bodyPr wrap="square">
            <a:spAutoFit/>
          </a:bodyPr>
          <a:lstStyle/>
          <a:p>
            <a:pPr lvl="0" algn="ctr"/>
            <a:r>
              <a:rPr lang="en-US" sz="7200">
                <a:solidFill>
                  <a:schemeClr val="bg1"/>
                </a:solidFill>
                <a:latin typeface="+mj-lt"/>
                <a:ea typeface="Noto Sans" panose="020B0502040504020204" pitchFamily="34" charset="0"/>
                <a:cs typeface="Arial" panose="020B0604020202020204" pitchFamily="34" charset="0"/>
              </a:rPr>
              <a:t>Last</a:t>
            </a:r>
            <a:r>
              <a:rPr lang="en-US" sz="7200" baseline="0">
                <a:solidFill>
                  <a:schemeClr val="bg1"/>
                </a:solidFill>
                <a:latin typeface="+mj-lt"/>
                <a:ea typeface="Noto Sans" panose="020B0502040504020204" pitchFamily="34" charset="0"/>
                <a:cs typeface="Arial" panose="020B0604020202020204" pitchFamily="34" charset="0"/>
              </a:rPr>
              <a:t> Layout </a:t>
            </a:r>
            <a:r>
              <a:rPr lang="en-US" sz="7200">
                <a:solidFill>
                  <a:schemeClr val="bg1"/>
                </a:solidFill>
                <a:latin typeface="+mj-lt"/>
                <a:ea typeface="Noto Sans" panose="020B0502040504020204" pitchFamily="34" charset="0"/>
                <a:cs typeface="Arial" panose="020B0604020202020204" pitchFamily="34" charset="0"/>
              </a:rPr>
              <a:t>of Template</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Any slide layouts after this</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are from other templates </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and should not be used</a:t>
            </a:r>
            <a:endParaRPr lang="en-US" sz="6600">
              <a:solidFill>
                <a:schemeClr val="bg1"/>
              </a:solidFill>
              <a:latin typeface="Arial" panose="020B0604020202020204" pitchFamily="34" charset="0"/>
              <a:ea typeface="Noto Sans" panose="020B0502040504020204" pitchFamily="34" charset="0"/>
              <a:cs typeface="Arial" panose="020B0604020202020204" pitchFamily="34" charset="0"/>
            </a:endParaRPr>
          </a:p>
        </p:txBody>
      </p:sp>
    </p:spTree>
    <p:extLst>
      <p:ext uri="{BB962C8B-B14F-4D97-AF65-F5344CB8AC3E}">
        <p14:creationId xmlns:p14="http://schemas.microsoft.com/office/powerpoint/2010/main" val="1122736028"/>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2_Org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8" y="616687"/>
            <a:ext cx="4302678" cy="729227"/>
          </a:xfrm>
        </p:spPr>
        <p:txBody>
          <a:bodyPr lIns="91440">
            <a:noAutofit/>
          </a:bodyPr>
          <a:lstStyle>
            <a:lvl1pPr>
              <a:defRPr sz="3000"/>
            </a:lvl1pPr>
          </a:lstStyle>
          <a:p>
            <a:r>
              <a:rPr lang="en-US"/>
              <a:t>Click To Edit</a:t>
            </a:r>
          </a:p>
        </p:txBody>
      </p:sp>
      <p:sp>
        <p:nvSpPr>
          <p:cNvPr id="3" name="Content Placeholder 2"/>
          <p:cNvSpPr>
            <a:spLocks noGrp="1"/>
          </p:cNvSpPr>
          <p:nvPr>
            <p:ph idx="1" hasCustomPrompt="1"/>
          </p:nvPr>
        </p:nvSpPr>
        <p:spPr>
          <a:xfrm>
            <a:off x="503237" y="1597026"/>
            <a:ext cx="3060250" cy="1348193"/>
          </a:xfrm>
        </p:spPr>
        <p:txBody>
          <a:bodyPr>
            <a:noAutofit/>
          </a:bodyPr>
          <a:lstStyle>
            <a:lvl1pPr marL="0" indent="0">
              <a:buNone/>
              <a:defRPr sz="2800"/>
            </a:lvl1pPr>
            <a:lvl2pPr marL="339725" indent="0">
              <a:buNone/>
              <a:defRPr sz="2800"/>
            </a:lvl2pPr>
            <a:lvl3pPr marL="688975" indent="0">
              <a:buNone/>
              <a:defRPr sz="2800"/>
            </a:lvl3pPr>
            <a:lvl4pPr marL="976312" indent="0">
              <a:buNone/>
              <a:defRPr sz="2800"/>
            </a:lvl4pPr>
            <a:lvl5pPr marL="1314450" indent="0">
              <a:buNone/>
              <a:defRPr sz="2800"/>
            </a:lvl5pPr>
          </a:lstStyle>
          <a:p>
            <a:pPr lvl="0"/>
            <a:r>
              <a:rPr lang="en-US"/>
              <a:t>Click to edit subtitle text</a:t>
            </a:r>
          </a:p>
        </p:txBody>
      </p:sp>
      <p:sp>
        <p:nvSpPr>
          <p:cNvPr id="9" name="Picture Placeholder 6">
            <a:extLst>
              <a:ext uri="{FF2B5EF4-FFF2-40B4-BE49-F238E27FC236}">
                <a16:creationId xmlns:a16="http://schemas.microsoft.com/office/drawing/2014/main" id="{0F6CA80A-BA8C-B7F2-8C4E-F84D62670B2D}"/>
              </a:ext>
            </a:extLst>
          </p:cNvPr>
          <p:cNvSpPr>
            <a:spLocks noGrp="1"/>
          </p:cNvSpPr>
          <p:nvPr>
            <p:ph type="pic" sz="quarter" idx="20"/>
          </p:nvPr>
        </p:nvSpPr>
        <p:spPr>
          <a:xfrm>
            <a:off x="503233" y="5760719"/>
            <a:ext cx="1125809" cy="1124296"/>
          </a:xfrm>
          <a:solidFill>
            <a:schemeClr val="bg1">
              <a:lumMod val="85000"/>
            </a:schemeClr>
          </a:solidFill>
        </p:spPr>
        <p:txBody>
          <a:bodyPr/>
          <a:lstStyle>
            <a:lvl1pPr marL="0" indent="0">
              <a:buNone/>
              <a:defRPr/>
            </a:lvl1pPr>
          </a:lstStyle>
          <a:p>
            <a:r>
              <a:rPr lang="en-US"/>
              <a:t>Click icon to add picture</a:t>
            </a:r>
          </a:p>
        </p:txBody>
      </p:sp>
      <p:sp>
        <p:nvSpPr>
          <p:cNvPr id="11" name="Text Placeholder 10">
            <a:extLst>
              <a:ext uri="{FF2B5EF4-FFF2-40B4-BE49-F238E27FC236}">
                <a16:creationId xmlns:a16="http://schemas.microsoft.com/office/drawing/2014/main" id="{F0DC35C0-C611-78A7-EFF1-0330D38B6D9D}"/>
              </a:ext>
            </a:extLst>
          </p:cNvPr>
          <p:cNvSpPr>
            <a:spLocks noGrp="1"/>
          </p:cNvSpPr>
          <p:nvPr>
            <p:ph type="body" sz="quarter" idx="21" hasCustomPrompt="1"/>
          </p:nvPr>
        </p:nvSpPr>
        <p:spPr>
          <a:xfrm>
            <a:off x="1720853" y="5917437"/>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12" name="Text Placeholder 10">
            <a:extLst>
              <a:ext uri="{FF2B5EF4-FFF2-40B4-BE49-F238E27FC236}">
                <a16:creationId xmlns:a16="http://schemas.microsoft.com/office/drawing/2014/main" id="{EF97933E-A769-4EC3-221C-BD006D40E1B0}"/>
              </a:ext>
            </a:extLst>
          </p:cNvPr>
          <p:cNvSpPr>
            <a:spLocks noGrp="1"/>
          </p:cNvSpPr>
          <p:nvPr>
            <p:ph type="body" sz="quarter" idx="22" hasCustomPrompt="1"/>
          </p:nvPr>
        </p:nvSpPr>
        <p:spPr>
          <a:xfrm>
            <a:off x="1720853" y="6222238"/>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16" name="Picture Placeholder 6">
            <a:extLst>
              <a:ext uri="{FF2B5EF4-FFF2-40B4-BE49-F238E27FC236}">
                <a16:creationId xmlns:a16="http://schemas.microsoft.com/office/drawing/2014/main" id="{79D9B7D2-2E2B-3273-95B3-EF18CB903DCB}"/>
              </a:ext>
            </a:extLst>
          </p:cNvPr>
          <p:cNvSpPr>
            <a:spLocks noGrp="1"/>
          </p:cNvSpPr>
          <p:nvPr>
            <p:ph type="pic" sz="quarter" idx="23"/>
          </p:nvPr>
        </p:nvSpPr>
        <p:spPr>
          <a:xfrm>
            <a:off x="3984049" y="5760719"/>
            <a:ext cx="1125809" cy="1124296"/>
          </a:xfrm>
          <a:solidFill>
            <a:schemeClr val="bg1">
              <a:lumMod val="85000"/>
            </a:schemeClr>
          </a:solidFill>
        </p:spPr>
        <p:txBody>
          <a:bodyPr/>
          <a:lstStyle>
            <a:lvl1pPr marL="0" indent="0">
              <a:buNone/>
              <a:defRPr/>
            </a:lvl1pPr>
          </a:lstStyle>
          <a:p>
            <a:r>
              <a:rPr lang="en-US"/>
              <a:t>Click icon to add picture</a:t>
            </a:r>
          </a:p>
        </p:txBody>
      </p:sp>
      <p:sp>
        <p:nvSpPr>
          <p:cNvPr id="17" name="Text Placeholder 10">
            <a:extLst>
              <a:ext uri="{FF2B5EF4-FFF2-40B4-BE49-F238E27FC236}">
                <a16:creationId xmlns:a16="http://schemas.microsoft.com/office/drawing/2014/main" id="{D210B44B-5432-4C48-2886-68C6391780E1}"/>
              </a:ext>
            </a:extLst>
          </p:cNvPr>
          <p:cNvSpPr>
            <a:spLocks noGrp="1"/>
          </p:cNvSpPr>
          <p:nvPr>
            <p:ph type="body" sz="quarter" idx="24" hasCustomPrompt="1"/>
          </p:nvPr>
        </p:nvSpPr>
        <p:spPr>
          <a:xfrm>
            <a:off x="5201669" y="5917437"/>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18" name="Text Placeholder 10">
            <a:extLst>
              <a:ext uri="{FF2B5EF4-FFF2-40B4-BE49-F238E27FC236}">
                <a16:creationId xmlns:a16="http://schemas.microsoft.com/office/drawing/2014/main" id="{FFAAB62C-3F7A-FE76-23EB-98DB2C24AA32}"/>
              </a:ext>
            </a:extLst>
          </p:cNvPr>
          <p:cNvSpPr>
            <a:spLocks noGrp="1"/>
          </p:cNvSpPr>
          <p:nvPr>
            <p:ph type="body" sz="quarter" idx="25" hasCustomPrompt="1"/>
          </p:nvPr>
        </p:nvSpPr>
        <p:spPr>
          <a:xfrm>
            <a:off x="5201669" y="6222238"/>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20" name="Picture Placeholder 6">
            <a:extLst>
              <a:ext uri="{FF2B5EF4-FFF2-40B4-BE49-F238E27FC236}">
                <a16:creationId xmlns:a16="http://schemas.microsoft.com/office/drawing/2014/main" id="{91540D4C-2F55-AF9F-EB75-B005081C1B29}"/>
              </a:ext>
            </a:extLst>
          </p:cNvPr>
          <p:cNvSpPr>
            <a:spLocks noGrp="1"/>
          </p:cNvSpPr>
          <p:nvPr>
            <p:ph type="pic" sz="quarter" idx="26"/>
          </p:nvPr>
        </p:nvSpPr>
        <p:spPr>
          <a:xfrm>
            <a:off x="7459079" y="5760719"/>
            <a:ext cx="1125809" cy="1124296"/>
          </a:xfrm>
          <a:solidFill>
            <a:schemeClr val="bg1">
              <a:lumMod val="85000"/>
            </a:schemeClr>
          </a:solidFill>
        </p:spPr>
        <p:txBody>
          <a:bodyPr/>
          <a:lstStyle>
            <a:lvl1pPr marL="0" indent="0">
              <a:buNone/>
              <a:defRPr/>
            </a:lvl1pPr>
          </a:lstStyle>
          <a:p>
            <a:r>
              <a:rPr lang="en-US"/>
              <a:t>Click icon to add picture</a:t>
            </a:r>
          </a:p>
        </p:txBody>
      </p:sp>
      <p:sp>
        <p:nvSpPr>
          <p:cNvPr id="21" name="Text Placeholder 10">
            <a:extLst>
              <a:ext uri="{FF2B5EF4-FFF2-40B4-BE49-F238E27FC236}">
                <a16:creationId xmlns:a16="http://schemas.microsoft.com/office/drawing/2014/main" id="{4F6C9556-BFE5-B01F-9587-486E37435807}"/>
              </a:ext>
            </a:extLst>
          </p:cNvPr>
          <p:cNvSpPr>
            <a:spLocks noGrp="1"/>
          </p:cNvSpPr>
          <p:nvPr>
            <p:ph type="body" sz="quarter" idx="27" hasCustomPrompt="1"/>
          </p:nvPr>
        </p:nvSpPr>
        <p:spPr>
          <a:xfrm>
            <a:off x="8676699" y="5917437"/>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22" name="Text Placeholder 10">
            <a:extLst>
              <a:ext uri="{FF2B5EF4-FFF2-40B4-BE49-F238E27FC236}">
                <a16:creationId xmlns:a16="http://schemas.microsoft.com/office/drawing/2014/main" id="{2ED38802-657F-81C9-048E-05CB3E058EF9}"/>
              </a:ext>
            </a:extLst>
          </p:cNvPr>
          <p:cNvSpPr>
            <a:spLocks noGrp="1"/>
          </p:cNvSpPr>
          <p:nvPr>
            <p:ph type="body" sz="quarter" idx="28" hasCustomPrompt="1"/>
          </p:nvPr>
        </p:nvSpPr>
        <p:spPr>
          <a:xfrm>
            <a:off x="8676699" y="6222238"/>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24" name="Picture Placeholder 6">
            <a:extLst>
              <a:ext uri="{FF2B5EF4-FFF2-40B4-BE49-F238E27FC236}">
                <a16:creationId xmlns:a16="http://schemas.microsoft.com/office/drawing/2014/main" id="{F6E8F21C-F64B-5865-6BCD-F80121E8E88E}"/>
              </a:ext>
            </a:extLst>
          </p:cNvPr>
          <p:cNvSpPr>
            <a:spLocks noGrp="1"/>
          </p:cNvSpPr>
          <p:nvPr>
            <p:ph type="pic" sz="quarter" idx="29"/>
          </p:nvPr>
        </p:nvSpPr>
        <p:spPr>
          <a:xfrm>
            <a:off x="10934109" y="5760719"/>
            <a:ext cx="1125809" cy="1124296"/>
          </a:xfrm>
          <a:solidFill>
            <a:schemeClr val="bg1">
              <a:lumMod val="85000"/>
            </a:schemeClr>
          </a:solidFill>
        </p:spPr>
        <p:txBody>
          <a:bodyPr/>
          <a:lstStyle>
            <a:lvl1pPr marL="0" indent="0">
              <a:buNone/>
              <a:defRPr/>
            </a:lvl1pPr>
          </a:lstStyle>
          <a:p>
            <a:r>
              <a:rPr lang="en-US"/>
              <a:t>Click icon to add picture</a:t>
            </a:r>
          </a:p>
        </p:txBody>
      </p:sp>
      <p:sp>
        <p:nvSpPr>
          <p:cNvPr id="25" name="Text Placeholder 10">
            <a:extLst>
              <a:ext uri="{FF2B5EF4-FFF2-40B4-BE49-F238E27FC236}">
                <a16:creationId xmlns:a16="http://schemas.microsoft.com/office/drawing/2014/main" id="{535D82FB-2E4E-4B62-8878-B6A81F0D91C9}"/>
              </a:ext>
            </a:extLst>
          </p:cNvPr>
          <p:cNvSpPr>
            <a:spLocks noGrp="1"/>
          </p:cNvSpPr>
          <p:nvPr>
            <p:ph type="body" sz="quarter" idx="30" hasCustomPrompt="1"/>
          </p:nvPr>
        </p:nvSpPr>
        <p:spPr>
          <a:xfrm>
            <a:off x="12151729" y="5917437"/>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26" name="Text Placeholder 10">
            <a:extLst>
              <a:ext uri="{FF2B5EF4-FFF2-40B4-BE49-F238E27FC236}">
                <a16:creationId xmlns:a16="http://schemas.microsoft.com/office/drawing/2014/main" id="{79396F1E-0D7A-C6CC-EFE8-C181FDAFC3F1}"/>
              </a:ext>
            </a:extLst>
          </p:cNvPr>
          <p:cNvSpPr>
            <a:spLocks noGrp="1"/>
          </p:cNvSpPr>
          <p:nvPr>
            <p:ph type="body" sz="quarter" idx="31" hasCustomPrompt="1"/>
          </p:nvPr>
        </p:nvSpPr>
        <p:spPr>
          <a:xfrm>
            <a:off x="12151729" y="6222238"/>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28" name="Picture Placeholder 6">
            <a:extLst>
              <a:ext uri="{FF2B5EF4-FFF2-40B4-BE49-F238E27FC236}">
                <a16:creationId xmlns:a16="http://schemas.microsoft.com/office/drawing/2014/main" id="{94521486-C084-761E-652A-41F8EDD95CD2}"/>
              </a:ext>
            </a:extLst>
          </p:cNvPr>
          <p:cNvSpPr>
            <a:spLocks noGrp="1"/>
          </p:cNvSpPr>
          <p:nvPr>
            <p:ph type="pic" sz="quarter" idx="32"/>
          </p:nvPr>
        </p:nvSpPr>
        <p:spPr>
          <a:xfrm>
            <a:off x="503233" y="4161414"/>
            <a:ext cx="1125809" cy="1124296"/>
          </a:xfrm>
          <a:solidFill>
            <a:schemeClr val="bg1">
              <a:lumMod val="85000"/>
            </a:schemeClr>
          </a:solidFill>
        </p:spPr>
        <p:txBody>
          <a:bodyPr/>
          <a:lstStyle>
            <a:lvl1pPr marL="0" indent="0">
              <a:buNone/>
              <a:defRPr/>
            </a:lvl1pPr>
          </a:lstStyle>
          <a:p>
            <a:r>
              <a:rPr lang="en-US"/>
              <a:t>Click icon to add picture</a:t>
            </a:r>
          </a:p>
        </p:txBody>
      </p:sp>
      <p:sp>
        <p:nvSpPr>
          <p:cNvPr id="29" name="Text Placeholder 10">
            <a:extLst>
              <a:ext uri="{FF2B5EF4-FFF2-40B4-BE49-F238E27FC236}">
                <a16:creationId xmlns:a16="http://schemas.microsoft.com/office/drawing/2014/main" id="{8DC7B0C1-3855-86C2-0A18-D670191A8392}"/>
              </a:ext>
            </a:extLst>
          </p:cNvPr>
          <p:cNvSpPr>
            <a:spLocks noGrp="1"/>
          </p:cNvSpPr>
          <p:nvPr>
            <p:ph type="body" sz="quarter" idx="33" hasCustomPrompt="1"/>
          </p:nvPr>
        </p:nvSpPr>
        <p:spPr>
          <a:xfrm>
            <a:off x="1720853" y="431813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30" name="Text Placeholder 10">
            <a:extLst>
              <a:ext uri="{FF2B5EF4-FFF2-40B4-BE49-F238E27FC236}">
                <a16:creationId xmlns:a16="http://schemas.microsoft.com/office/drawing/2014/main" id="{8955BC9D-F392-B268-B8FA-CC8EA43E773F}"/>
              </a:ext>
            </a:extLst>
          </p:cNvPr>
          <p:cNvSpPr>
            <a:spLocks noGrp="1"/>
          </p:cNvSpPr>
          <p:nvPr>
            <p:ph type="body" sz="quarter" idx="34" hasCustomPrompt="1"/>
          </p:nvPr>
        </p:nvSpPr>
        <p:spPr>
          <a:xfrm>
            <a:off x="1720853" y="462293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32" name="Picture Placeholder 6">
            <a:extLst>
              <a:ext uri="{FF2B5EF4-FFF2-40B4-BE49-F238E27FC236}">
                <a16:creationId xmlns:a16="http://schemas.microsoft.com/office/drawing/2014/main" id="{BD558958-69BB-A734-6ACB-32F309A77CFF}"/>
              </a:ext>
            </a:extLst>
          </p:cNvPr>
          <p:cNvSpPr>
            <a:spLocks noGrp="1"/>
          </p:cNvSpPr>
          <p:nvPr>
            <p:ph type="pic" sz="quarter" idx="35"/>
          </p:nvPr>
        </p:nvSpPr>
        <p:spPr>
          <a:xfrm>
            <a:off x="3984049" y="4161414"/>
            <a:ext cx="1125809" cy="1124296"/>
          </a:xfrm>
          <a:solidFill>
            <a:schemeClr val="bg1">
              <a:lumMod val="85000"/>
            </a:schemeClr>
          </a:solidFill>
        </p:spPr>
        <p:txBody>
          <a:bodyPr/>
          <a:lstStyle>
            <a:lvl1pPr marL="0" indent="0">
              <a:buNone/>
              <a:defRPr/>
            </a:lvl1pPr>
          </a:lstStyle>
          <a:p>
            <a:r>
              <a:rPr lang="en-US"/>
              <a:t>Click icon to add picture</a:t>
            </a:r>
          </a:p>
        </p:txBody>
      </p:sp>
      <p:sp>
        <p:nvSpPr>
          <p:cNvPr id="33" name="Text Placeholder 10">
            <a:extLst>
              <a:ext uri="{FF2B5EF4-FFF2-40B4-BE49-F238E27FC236}">
                <a16:creationId xmlns:a16="http://schemas.microsoft.com/office/drawing/2014/main" id="{F0B6883B-4B23-05B7-1A9A-829255DBC0DB}"/>
              </a:ext>
            </a:extLst>
          </p:cNvPr>
          <p:cNvSpPr>
            <a:spLocks noGrp="1"/>
          </p:cNvSpPr>
          <p:nvPr>
            <p:ph type="body" sz="quarter" idx="36" hasCustomPrompt="1"/>
          </p:nvPr>
        </p:nvSpPr>
        <p:spPr>
          <a:xfrm>
            <a:off x="5201669" y="431813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34" name="Text Placeholder 10">
            <a:extLst>
              <a:ext uri="{FF2B5EF4-FFF2-40B4-BE49-F238E27FC236}">
                <a16:creationId xmlns:a16="http://schemas.microsoft.com/office/drawing/2014/main" id="{882FBF47-1EC2-57D6-A2F5-3CB615404C58}"/>
              </a:ext>
            </a:extLst>
          </p:cNvPr>
          <p:cNvSpPr>
            <a:spLocks noGrp="1"/>
          </p:cNvSpPr>
          <p:nvPr>
            <p:ph type="body" sz="quarter" idx="37" hasCustomPrompt="1"/>
          </p:nvPr>
        </p:nvSpPr>
        <p:spPr>
          <a:xfrm>
            <a:off x="5201669" y="462293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36" name="Picture Placeholder 6">
            <a:extLst>
              <a:ext uri="{FF2B5EF4-FFF2-40B4-BE49-F238E27FC236}">
                <a16:creationId xmlns:a16="http://schemas.microsoft.com/office/drawing/2014/main" id="{B4F1ECC7-0294-0893-F7B6-4B719C20DB3C}"/>
              </a:ext>
            </a:extLst>
          </p:cNvPr>
          <p:cNvSpPr>
            <a:spLocks noGrp="1"/>
          </p:cNvSpPr>
          <p:nvPr>
            <p:ph type="pic" sz="quarter" idx="38"/>
          </p:nvPr>
        </p:nvSpPr>
        <p:spPr>
          <a:xfrm>
            <a:off x="7459079" y="4161414"/>
            <a:ext cx="1125809" cy="1124296"/>
          </a:xfrm>
          <a:solidFill>
            <a:schemeClr val="bg1">
              <a:lumMod val="85000"/>
            </a:schemeClr>
          </a:solidFill>
        </p:spPr>
        <p:txBody>
          <a:bodyPr/>
          <a:lstStyle>
            <a:lvl1pPr marL="0" indent="0">
              <a:buNone/>
              <a:defRPr/>
            </a:lvl1pPr>
          </a:lstStyle>
          <a:p>
            <a:r>
              <a:rPr lang="en-US"/>
              <a:t>Click icon to add picture</a:t>
            </a:r>
          </a:p>
        </p:txBody>
      </p:sp>
      <p:sp>
        <p:nvSpPr>
          <p:cNvPr id="37" name="Text Placeholder 10">
            <a:extLst>
              <a:ext uri="{FF2B5EF4-FFF2-40B4-BE49-F238E27FC236}">
                <a16:creationId xmlns:a16="http://schemas.microsoft.com/office/drawing/2014/main" id="{CFE4742C-62A6-3943-3AB9-E1473AAB7BA1}"/>
              </a:ext>
            </a:extLst>
          </p:cNvPr>
          <p:cNvSpPr>
            <a:spLocks noGrp="1"/>
          </p:cNvSpPr>
          <p:nvPr>
            <p:ph type="body" sz="quarter" idx="39" hasCustomPrompt="1"/>
          </p:nvPr>
        </p:nvSpPr>
        <p:spPr>
          <a:xfrm>
            <a:off x="8676699" y="431813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38" name="Text Placeholder 10">
            <a:extLst>
              <a:ext uri="{FF2B5EF4-FFF2-40B4-BE49-F238E27FC236}">
                <a16:creationId xmlns:a16="http://schemas.microsoft.com/office/drawing/2014/main" id="{1018C43F-F5F3-65A1-AD09-625021BFECD0}"/>
              </a:ext>
            </a:extLst>
          </p:cNvPr>
          <p:cNvSpPr>
            <a:spLocks noGrp="1"/>
          </p:cNvSpPr>
          <p:nvPr>
            <p:ph type="body" sz="quarter" idx="40" hasCustomPrompt="1"/>
          </p:nvPr>
        </p:nvSpPr>
        <p:spPr>
          <a:xfrm>
            <a:off x="8676699" y="462293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40" name="Picture Placeholder 6">
            <a:extLst>
              <a:ext uri="{FF2B5EF4-FFF2-40B4-BE49-F238E27FC236}">
                <a16:creationId xmlns:a16="http://schemas.microsoft.com/office/drawing/2014/main" id="{DCFA9079-BB94-319C-A413-6D8E15EEAD2E}"/>
              </a:ext>
            </a:extLst>
          </p:cNvPr>
          <p:cNvSpPr>
            <a:spLocks noGrp="1"/>
          </p:cNvSpPr>
          <p:nvPr>
            <p:ph type="pic" sz="quarter" idx="41"/>
          </p:nvPr>
        </p:nvSpPr>
        <p:spPr>
          <a:xfrm>
            <a:off x="10934109" y="4161414"/>
            <a:ext cx="1125809" cy="1124296"/>
          </a:xfrm>
          <a:solidFill>
            <a:schemeClr val="bg1">
              <a:lumMod val="85000"/>
            </a:schemeClr>
          </a:solidFill>
        </p:spPr>
        <p:txBody>
          <a:bodyPr/>
          <a:lstStyle>
            <a:lvl1pPr marL="0" indent="0">
              <a:buNone/>
              <a:defRPr/>
            </a:lvl1pPr>
          </a:lstStyle>
          <a:p>
            <a:r>
              <a:rPr lang="en-US"/>
              <a:t>Click icon to add picture</a:t>
            </a:r>
          </a:p>
        </p:txBody>
      </p:sp>
      <p:sp>
        <p:nvSpPr>
          <p:cNvPr id="41" name="Text Placeholder 10">
            <a:extLst>
              <a:ext uri="{FF2B5EF4-FFF2-40B4-BE49-F238E27FC236}">
                <a16:creationId xmlns:a16="http://schemas.microsoft.com/office/drawing/2014/main" id="{94925F85-A2AA-F720-3745-59937409054F}"/>
              </a:ext>
            </a:extLst>
          </p:cNvPr>
          <p:cNvSpPr>
            <a:spLocks noGrp="1"/>
          </p:cNvSpPr>
          <p:nvPr>
            <p:ph type="body" sz="quarter" idx="42" hasCustomPrompt="1"/>
          </p:nvPr>
        </p:nvSpPr>
        <p:spPr>
          <a:xfrm>
            <a:off x="12151729" y="431813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42" name="Text Placeholder 10">
            <a:extLst>
              <a:ext uri="{FF2B5EF4-FFF2-40B4-BE49-F238E27FC236}">
                <a16:creationId xmlns:a16="http://schemas.microsoft.com/office/drawing/2014/main" id="{BA19A9E8-6749-F611-3A66-EF24A8AA0084}"/>
              </a:ext>
            </a:extLst>
          </p:cNvPr>
          <p:cNvSpPr>
            <a:spLocks noGrp="1"/>
          </p:cNvSpPr>
          <p:nvPr>
            <p:ph type="body" sz="quarter" idx="43" hasCustomPrompt="1"/>
          </p:nvPr>
        </p:nvSpPr>
        <p:spPr>
          <a:xfrm>
            <a:off x="12151729" y="462293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44" name="Picture Placeholder 6">
            <a:extLst>
              <a:ext uri="{FF2B5EF4-FFF2-40B4-BE49-F238E27FC236}">
                <a16:creationId xmlns:a16="http://schemas.microsoft.com/office/drawing/2014/main" id="{4F4355E3-EC8E-5C40-BF7E-21130271D4CF}"/>
              </a:ext>
            </a:extLst>
          </p:cNvPr>
          <p:cNvSpPr>
            <a:spLocks noGrp="1"/>
          </p:cNvSpPr>
          <p:nvPr>
            <p:ph type="pic" sz="quarter" idx="44"/>
          </p:nvPr>
        </p:nvSpPr>
        <p:spPr>
          <a:xfrm>
            <a:off x="3984049" y="2567104"/>
            <a:ext cx="1125809" cy="1124296"/>
          </a:xfrm>
          <a:solidFill>
            <a:schemeClr val="bg1">
              <a:lumMod val="85000"/>
            </a:schemeClr>
          </a:solidFill>
        </p:spPr>
        <p:txBody>
          <a:bodyPr/>
          <a:lstStyle>
            <a:lvl1pPr marL="0" indent="0">
              <a:buNone/>
              <a:defRPr/>
            </a:lvl1pPr>
          </a:lstStyle>
          <a:p>
            <a:r>
              <a:rPr lang="en-US"/>
              <a:t>Click icon to add picture</a:t>
            </a:r>
          </a:p>
        </p:txBody>
      </p:sp>
      <p:sp>
        <p:nvSpPr>
          <p:cNvPr id="45" name="Text Placeholder 10">
            <a:extLst>
              <a:ext uri="{FF2B5EF4-FFF2-40B4-BE49-F238E27FC236}">
                <a16:creationId xmlns:a16="http://schemas.microsoft.com/office/drawing/2014/main" id="{B899B7C8-075B-A7DA-BC67-2BE408DFE9DC}"/>
              </a:ext>
            </a:extLst>
          </p:cNvPr>
          <p:cNvSpPr>
            <a:spLocks noGrp="1"/>
          </p:cNvSpPr>
          <p:nvPr>
            <p:ph type="body" sz="quarter" idx="45" hasCustomPrompt="1"/>
          </p:nvPr>
        </p:nvSpPr>
        <p:spPr>
          <a:xfrm>
            <a:off x="5201669" y="272382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46" name="Text Placeholder 10">
            <a:extLst>
              <a:ext uri="{FF2B5EF4-FFF2-40B4-BE49-F238E27FC236}">
                <a16:creationId xmlns:a16="http://schemas.microsoft.com/office/drawing/2014/main" id="{64237FA6-A072-9159-A24D-79BBBDF4E064}"/>
              </a:ext>
            </a:extLst>
          </p:cNvPr>
          <p:cNvSpPr>
            <a:spLocks noGrp="1"/>
          </p:cNvSpPr>
          <p:nvPr>
            <p:ph type="body" sz="quarter" idx="46" hasCustomPrompt="1"/>
          </p:nvPr>
        </p:nvSpPr>
        <p:spPr>
          <a:xfrm>
            <a:off x="5201669" y="302862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48" name="Picture Placeholder 6">
            <a:extLst>
              <a:ext uri="{FF2B5EF4-FFF2-40B4-BE49-F238E27FC236}">
                <a16:creationId xmlns:a16="http://schemas.microsoft.com/office/drawing/2014/main" id="{BABB45AB-EF52-4504-652B-34551886BBAF}"/>
              </a:ext>
            </a:extLst>
          </p:cNvPr>
          <p:cNvSpPr>
            <a:spLocks noGrp="1"/>
          </p:cNvSpPr>
          <p:nvPr>
            <p:ph type="pic" sz="quarter" idx="47"/>
          </p:nvPr>
        </p:nvSpPr>
        <p:spPr>
          <a:xfrm>
            <a:off x="7459079" y="2567104"/>
            <a:ext cx="1125809" cy="1124296"/>
          </a:xfrm>
          <a:solidFill>
            <a:schemeClr val="bg1">
              <a:lumMod val="85000"/>
            </a:schemeClr>
          </a:solidFill>
        </p:spPr>
        <p:txBody>
          <a:bodyPr/>
          <a:lstStyle>
            <a:lvl1pPr marL="0" indent="0">
              <a:buNone/>
              <a:defRPr/>
            </a:lvl1pPr>
          </a:lstStyle>
          <a:p>
            <a:r>
              <a:rPr lang="en-US"/>
              <a:t>Click icon to add picture</a:t>
            </a:r>
          </a:p>
        </p:txBody>
      </p:sp>
      <p:sp>
        <p:nvSpPr>
          <p:cNvPr id="49" name="Text Placeholder 10">
            <a:extLst>
              <a:ext uri="{FF2B5EF4-FFF2-40B4-BE49-F238E27FC236}">
                <a16:creationId xmlns:a16="http://schemas.microsoft.com/office/drawing/2014/main" id="{739A6FDB-63BA-5D83-CAF0-EAB994855796}"/>
              </a:ext>
            </a:extLst>
          </p:cNvPr>
          <p:cNvSpPr>
            <a:spLocks noGrp="1"/>
          </p:cNvSpPr>
          <p:nvPr>
            <p:ph type="body" sz="quarter" idx="48" hasCustomPrompt="1"/>
          </p:nvPr>
        </p:nvSpPr>
        <p:spPr>
          <a:xfrm>
            <a:off x="8676699" y="272382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50" name="Text Placeholder 10">
            <a:extLst>
              <a:ext uri="{FF2B5EF4-FFF2-40B4-BE49-F238E27FC236}">
                <a16:creationId xmlns:a16="http://schemas.microsoft.com/office/drawing/2014/main" id="{3CC40181-25B6-D371-6EDE-263324525C5B}"/>
              </a:ext>
            </a:extLst>
          </p:cNvPr>
          <p:cNvSpPr>
            <a:spLocks noGrp="1"/>
          </p:cNvSpPr>
          <p:nvPr>
            <p:ph type="body" sz="quarter" idx="49" hasCustomPrompt="1"/>
          </p:nvPr>
        </p:nvSpPr>
        <p:spPr>
          <a:xfrm>
            <a:off x="8676699" y="302862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52" name="Picture Placeholder 6">
            <a:extLst>
              <a:ext uri="{FF2B5EF4-FFF2-40B4-BE49-F238E27FC236}">
                <a16:creationId xmlns:a16="http://schemas.microsoft.com/office/drawing/2014/main" id="{AECC4A25-8EE4-5F71-7039-B9D6B4729098}"/>
              </a:ext>
            </a:extLst>
          </p:cNvPr>
          <p:cNvSpPr>
            <a:spLocks noGrp="1"/>
          </p:cNvSpPr>
          <p:nvPr>
            <p:ph type="pic" sz="quarter" idx="50"/>
          </p:nvPr>
        </p:nvSpPr>
        <p:spPr>
          <a:xfrm>
            <a:off x="5660759" y="919031"/>
            <a:ext cx="1125809" cy="1124296"/>
          </a:xfrm>
          <a:solidFill>
            <a:schemeClr val="bg1">
              <a:lumMod val="85000"/>
            </a:schemeClr>
          </a:solidFill>
        </p:spPr>
        <p:txBody>
          <a:bodyPr/>
          <a:lstStyle>
            <a:lvl1pPr marL="0" indent="0">
              <a:buNone/>
              <a:defRPr/>
            </a:lvl1pPr>
          </a:lstStyle>
          <a:p>
            <a:r>
              <a:rPr lang="en-US"/>
              <a:t>Click icon to add picture</a:t>
            </a:r>
          </a:p>
        </p:txBody>
      </p:sp>
      <p:sp>
        <p:nvSpPr>
          <p:cNvPr id="53" name="Text Placeholder 10">
            <a:extLst>
              <a:ext uri="{FF2B5EF4-FFF2-40B4-BE49-F238E27FC236}">
                <a16:creationId xmlns:a16="http://schemas.microsoft.com/office/drawing/2014/main" id="{D886AF52-6F03-B5B1-ABE1-123DB0094CF7}"/>
              </a:ext>
            </a:extLst>
          </p:cNvPr>
          <p:cNvSpPr>
            <a:spLocks noGrp="1"/>
          </p:cNvSpPr>
          <p:nvPr>
            <p:ph type="body" sz="quarter" idx="51" hasCustomPrompt="1"/>
          </p:nvPr>
        </p:nvSpPr>
        <p:spPr>
          <a:xfrm>
            <a:off x="6878379" y="1075749"/>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54" name="Text Placeholder 10">
            <a:extLst>
              <a:ext uri="{FF2B5EF4-FFF2-40B4-BE49-F238E27FC236}">
                <a16:creationId xmlns:a16="http://schemas.microsoft.com/office/drawing/2014/main" id="{63C473C1-8B3A-5C7A-E473-B0F5F267A5D8}"/>
              </a:ext>
            </a:extLst>
          </p:cNvPr>
          <p:cNvSpPr>
            <a:spLocks noGrp="1"/>
          </p:cNvSpPr>
          <p:nvPr>
            <p:ph type="body" sz="quarter" idx="52" hasCustomPrompt="1"/>
          </p:nvPr>
        </p:nvSpPr>
        <p:spPr>
          <a:xfrm>
            <a:off x="6878379" y="1380550"/>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4" name="Slide Number Placeholder 5">
            <a:extLst>
              <a:ext uri="{FF2B5EF4-FFF2-40B4-BE49-F238E27FC236}">
                <a16:creationId xmlns:a16="http://schemas.microsoft.com/office/drawing/2014/main" id="{2B0155BC-BDA8-C818-E00A-BE1E32EAF0BA}"/>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5" name="Picture Placeholder 6">
            <a:extLst>
              <a:ext uri="{FF2B5EF4-FFF2-40B4-BE49-F238E27FC236}">
                <a16:creationId xmlns:a16="http://schemas.microsoft.com/office/drawing/2014/main" id="{A761C99E-E7E3-A277-2674-91D25FF44E56}"/>
              </a:ext>
            </a:extLst>
          </p:cNvPr>
          <p:cNvSpPr>
            <a:spLocks noGrp="1"/>
          </p:cNvSpPr>
          <p:nvPr>
            <p:ph type="pic" sz="quarter" idx="20"/>
          </p:nvPr>
        </p:nvSpPr>
        <p:spPr>
          <a:xfrm>
            <a:off x="503233" y="5760719"/>
            <a:ext cx="1125809" cy="1124296"/>
          </a:xfrm>
          <a:solidFill>
            <a:schemeClr val="bg1">
              <a:lumMod val="85000"/>
            </a:schemeClr>
          </a:solid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169265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ver Slide Bottom Title">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C0312917-9934-6C7B-5619-62A836D9917E}"/>
              </a:ext>
            </a:extLst>
          </p:cNvPr>
          <p:cNvSpPr>
            <a:spLocks noGrp="1"/>
          </p:cNvSpPr>
          <p:nvPr>
            <p:ph type="pic" sz="quarter" idx="15"/>
          </p:nvPr>
        </p:nvSpPr>
        <p:spPr>
          <a:xfrm>
            <a:off x="-3" y="0"/>
            <a:ext cx="14630401" cy="8229600"/>
          </a:xfrm>
          <a:solidFill>
            <a:schemeClr val="bg1">
              <a:lumMod val="85000"/>
            </a:schemeClr>
          </a:solidFill>
        </p:spPr>
        <p:txBody>
          <a:bodyPr/>
          <a:lstStyle>
            <a:lvl1pPr>
              <a:defRPr/>
            </a:lvl1pPr>
          </a:lstStyle>
          <a:p>
            <a:r>
              <a:rPr lang="en-US" altLang="ja-JP"/>
              <a:t>Click icon to add picture</a:t>
            </a:r>
            <a:endParaRPr lang="en-US"/>
          </a:p>
        </p:txBody>
      </p:sp>
      <p:sp>
        <p:nvSpPr>
          <p:cNvPr id="2" name="Title 1">
            <a:extLst>
              <a:ext uri="{FF2B5EF4-FFF2-40B4-BE49-F238E27FC236}">
                <a16:creationId xmlns:a16="http://schemas.microsoft.com/office/drawing/2014/main" id="{AC15B72D-6C37-27C8-02F6-B0767A64B3D4}"/>
              </a:ext>
            </a:extLst>
          </p:cNvPr>
          <p:cNvSpPr>
            <a:spLocks noGrp="1"/>
          </p:cNvSpPr>
          <p:nvPr>
            <p:ph type="title" hasCustomPrompt="1"/>
          </p:nvPr>
        </p:nvSpPr>
        <p:spPr>
          <a:xfrm>
            <a:off x="516310" y="5514051"/>
            <a:ext cx="13262847" cy="1276437"/>
          </a:xfrm>
        </p:spPr>
        <p:txBody>
          <a:bodyPr lIns="91440">
            <a:noAutofit/>
          </a:bodyPr>
          <a:lstStyle>
            <a:lvl1pPr algn="l" defTabSz="1463040" rtl="0" eaLnBrk="1" latinLnBrk="0" hangingPunct="1">
              <a:spcBef>
                <a:spcPct val="0"/>
              </a:spcBef>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a:t>Click To Edit Master Title</a:t>
            </a:r>
          </a:p>
        </p:txBody>
      </p:sp>
      <p:sp>
        <p:nvSpPr>
          <p:cNvPr id="4" name="Text Placeholder 13">
            <a:extLst>
              <a:ext uri="{FF2B5EF4-FFF2-40B4-BE49-F238E27FC236}">
                <a16:creationId xmlns:a16="http://schemas.microsoft.com/office/drawing/2014/main" id="{4543A546-CE7C-20CC-1A94-72E4A8856C8C}"/>
              </a:ext>
            </a:extLst>
          </p:cNvPr>
          <p:cNvSpPr>
            <a:spLocks noGrp="1"/>
          </p:cNvSpPr>
          <p:nvPr>
            <p:ph type="body" sz="quarter" idx="12" hasCustomPrompt="1"/>
          </p:nvPr>
        </p:nvSpPr>
        <p:spPr>
          <a:xfrm>
            <a:off x="516311" y="6790488"/>
            <a:ext cx="10476358" cy="910340"/>
          </a:xfrm>
        </p:spPr>
        <p:txBody>
          <a:bodyPr>
            <a:noAutofit/>
          </a:bodyPr>
          <a:lstStyle>
            <a:lvl1pPr marL="0" indent="0">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5" name="Slide Number Placeholder 5">
            <a:extLst>
              <a:ext uri="{FF2B5EF4-FFF2-40B4-BE49-F238E27FC236}">
                <a16:creationId xmlns:a16="http://schemas.microsoft.com/office/drawing/2014/main" id="{AC6239AE-FAA0-15DC-6C9A-2B55F4C0FFE5}"/>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23629996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Title/Closing Slide Patter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4AAEE0-7563-43D8-2EA6-0EF66AD33038}"/>
              </a:ext>
            </a:extLst>
          </p:cNvPr>
          <p:cNvSpPr/>
          <p:nvPr/>
        </p:nvSpPr>
        <p:spPr>
          <a:xfrm>
            <a:off x="0" y="0"/>
            <a:ext cx="14630400" cy="72310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7" name="Picture 6" descr="A green and white squares&#10;&#10;Description automatically generated">
            <a:extLst>
              <a:ext uri="{FF2B5EF4-FFF2-40B4-BE49-F238E27FC236}">
                <a16:creationId xmlns:a16="http://schemas.microsoft.com/office/drawing/2014/main" id="{F20F85B9-FEB9-E836-6DAC-242661FDEEA6}"/>
              </a:ext>
            </a:extLst>
          </p:cNvPr>
          <p:cNvPicPr>
            <a:picLocks noChangeAspect="1"/>
          </p:cNvPicPr>
          <p:nvPr/>
        </p:nvPicPr>
        <p:blipFill>
          <a:blip r:embed="rId2"/>
          <a:stretch>
            <a:fillRect/>
          </a:stretch>
        </p:blipFill>
        <p:spPr>
          <a:xfrm>
            <a:off x="9215254" y="0"/>
            <a:ext cx="5415146" cy="7230154"/>
          </a:xfrm>
          <a:prstGeom prst="rect">
            <a:avLst/>
          </a:prstGeom>
        </p:spPr>
      </p:pic>
      <p:sp>
        <p:nvSpPr>
          <p:cNvPr id="12" name="Title 1">
            <a:extLst>
              <a:ext uri="{FF2B5EF4-FFF2-40B4-BE49-F238E27FC236}">
                <a16:creationId xmlns:a16="http://schemas.microsoft.com/office/drawing/2014/main" id="{C8D37EB2-5223-EE12-23A2-A024E2AF66D5}"/>
              </a:ext>
            </a:extLst>
          </p:cNvPr>
          <p:cNvSpPr>
            <a:spLocks noGrp="1"/>
          </p:cNvSpPr>
          <p:nvPr>
            <p:ph type="title" hasCustomPrompt="1"/>
          </p:nvPr>
        </p:nvSpPr>
        <p:spPr>
          <a:xfrm>
            <a:off x="683777" y="1318635"/>
            <a:ext cx="6367654" cy="1276437"/>
          </a:xfrm>
        </p:spPr>
        <p:txBody>
          <a:bodyPr lIns="91440">
            <a:noAutofit/>
          </a:bodyPr>
          <a:lstStyle>
            <a:lvl1pPr algn="l" defTabSz="1463040" rtl="0" eaLnBrk="1" latinLnBrk="0" hangingPunct="1">
              <a:spcBef>
                <a:spcPct val="0"/>
              </a:spcBef>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a:t>Click To Edit Master Title</a:t>
            </a:r>
          </a:p>
        </p:txBody>
      </p:sp>
      <p:sp>
        <p:nvSpPr>
          <p:cNvPr id="13" name="Text Placeholder 13">
            <a:extLst>
              <a:ext uri="{FF2B5EF4-FFF2-40B4-BE49-F238E27FC236}">
                <a16:creationId xmlns:a16="http://schemas.microsoft.com/office/drawing/2014/main" id="{5C72A97E-78EF-DAED-456A-D9CCEC8F651C}"/>
              </a:ext>
            </a:extLst>
          </p:cNvPr>
          <p:cNvSpPr>
            <a:spLocks noGrp="1"/>
          </p:cNvSpPr>
          <p:nvPr>
            <p:ph type="body" sz="quarter" idx="12" hasCustomPrompt="1"/>
          </p:nvPr>
        </p:nvSpPr>
        <p:spPr>
          <a:xfrm>
            <a:off x="683777" y="2955782"/>
            <a:ext cx="6367654" cy="910340"/>
          </a:xfrm>
        </p:spPr>
        <p:txBody>
          <a:bodyPr>
            <a:noAutofit/>
          </a:bodyPr>
          <a:lstStyle>
            <a:lvl1pPr marL="0" indent="0">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3" name="Slide Number Placeholder 5">
            <a:extLst>
              <a:ext uri="{FF2B5EF4-FFF2-40B4-BE49-F238E27FC236}">
                <a16:creationId xmlns:a16="http://schemas.microsoft.com/office/drawing/2014/main" id="{6E904E0F-9C02-56BE-7DF9-ADE6E1C29A61}"/>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2" name="Rectangle 1">
            <a:extLst>
              <a:ext uri="{FF2B5EF4-FFF2-40B4-BE49-F238E27FC236}">
                <a16:creationId xmlns:a16="http://schemas.microsoft.com/office/drawing/2014/main" id="{6D0BC124-927A-1FD0-DA4F-F17CFCF3A10A}"/>
              </a:ext>
            </a:extLst>
          </p:cNvPr>
          <p:cNvSpPr/>
          <p:nvPr/>
        </p:nvSpPr>
        <p:spPr>
          <a:xfrm>
            <a:off x="0" y="0"/>
            <a:ext cx="14630400" cy="72310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4" name="Picture 3" descr="A green and white squares&#10;&#10;Description automatically generated">
            <a:extLst>
              <a:ext uri="{FF2B5EF4-FFF2-40B4-BE49-F238E27FC236}">
                <a16:creationId xmlns:a16="http://schemas.microsoft.com/office/drawing/2014/main" id="{3A34A369-DDA8-237C-128B-986B1826DA1C}"/>
              </a:ext>
            </a:extLst>
          </p:cNvPr>
          <p:cNvPicPr>
            <a:picLocks noChangeAspect="1"/>
          </p:cNvPicPr>
          <p:nvPr/>
        </p:nvPicPr>
        <p:blipFill>
          <a:blip r:embed="rId2"/>
          <a:stretch>
            <a:fillRect/>
          </a:stretch>
        </p:blipFill>
        <p:spPr>
          <a:xfrm>
            <a:off x="9215254" y="0"/>
            <a:ext cx="5415146" cy="7230154"/>
          </a:xfrm>
          <a:prstGeom prst="rect">
            <a:avLst/>
          </a:prstGeom>
        </p:spPr>
      </p:pic>
    </p:spTree>
    <p:extLst>
      <p:ext uri="{BB962C8B-B14F-4D97-AF65-F5344CB8AC3E}">
        <p14:creationId xmlns:p14="http://schemas.microsoft.com/office/powerpoint/2010/main" val="37252713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2_Co-branded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5FC2D6-258E-2A4C-99EE-17BDF6F362B5}"/>
              </a:ext>
            </a:extLst>
          </p:cNvPr>
          <p:cNvSpPr/>
          <p:nvPr/>
        </p:nvSpPr>
        <p:spPr bwMode="auto">
          <a:xfrm>
            <a:off x="-18169" y="0"/>
            <a:ext cx="14630380" cy="8229600"/>
          </a:xfrm>
          <a:prstGeom prst="rect">
            <a:avLst/>
          </a:prstGeom>
          <a:solidFill>
            <a:schemeClr val="accent2"/>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pic>
        <p:nvPicPr>
          <p:cNvPr id="7" name="Picture 6">
            <a:extLst>
              <a:ext uri="{FF2B5EF4-FFF2-40B4-BE49-F238E27FC236}">
                <a16:creationId xmlns:a16="http://schemas.microsoft.com/office/drawing/2014/main" id="{6DC6D24F-3F63-5BDF-85A3-4AE929F7544C}"/>
              </a:ext>
            </a:extLst>
          </p:cNvPr>
          <p:cNvPicPr>
            <a:picLocks noChangeAspect="1"/>
          </p:cNvPicPr>
          <p:nvPr/>
        </p:nvPicPr>
        <p:blipFill>
          <a:blip r:embed="rId2"/>
          <a:srcRect/>
          <a:stretch/>
        </p:blipFill>
        <p:spPr>
          <a:xfrm>
            <a:off x="-18168" y="2275119"/>
            <a:ext cx="14630380" cy="3670207"/>
          </a:xfrm>
          <a:prstGeom prst="rect">
            <a:avLst/>
          </a:prstGeom>
        </p:spPr>
      </p:pic>
      <p:sp>
        <p:nvSpPr>
          <p:cNvPr id="4" name="TextBox 3">
            <a:extLst>
              <a:ext uri="{FF2B5EF4-FFF2-40B4-BE49-F238E27FC236}">
                <a16:creationId xmlns:a16="http://schemas.microsoft.com/office/drawing/2014/main" id="{44D9FEA5-9836-9524-A302-D1D4F2E9659B}"/>
              </a:ext>
            </a:extLst>
          </p:cNvPr>
          <p:cNvSpPr txBox="1"/>
          <p:nvPr/>
        </p:nvSpPr>
        <p:spPr>
          <a:xfrm>
            <a:off x="7315201" y="6302865"/>
            <a:ext cx="7315210" cy="538609"/>
          </a:xfrm>
          <a:prstGeom prst="rect">
            <a:avLst/>
          </a:prstGeom>
          <a:noFill/>
        </p:spPr>
        <p:txBody>
          <a:bodyPr wrap="square">
            <a:spAutoFit/>
          </a:bodyPr>
          <a:lstStyle/>
          <a:p>
            <a:r>
              <a:rPr lang="en-US">
                <a:solidFill>
                  <a:schemeClr val="bg1"/>
                </a:solidFill>
              </a:rPr>
              <a:t>NI is now part of Emerson.</a:t>
            </a:r>
          </a:p>
        </p:txBody>
      </p:sp>
      <p:sp>
        <p:nvSpPr>
          <p:cNvPr id="6" name="Slide Number Placeholder 5">
            <a:extLst>
              <a:ext uri="{FF2B5EF4-FFF2-40B4-BE49-F238E27FC236}">
                <a16:creationId xmlns:a16="http://schemas.microsoft.com/office/drawing/2014/main" id="{60450ED1-DB5B-ABCC-5F7C-40C47AA2A744}"/>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
        <p:nvSpPr>
          <p:cNvPr id="2" name="Rectangle 1">
            <a:extLst>
              <a:ext uri="{FF2B5EF4-FFF2-40B4-BE49-F238E27FC236}">
                <a16:creationId xmlns:a16="http://schemas.microsoft.com/office/drawing/2014/main" id="{5046A827-102B-226D-6E4F-FC99505F99E2}"/>
              </a:ext>
            </a:extLst>
          </p:cNvPr>
          <p:cNvSpPr/>
          <p:nvPr/>
        </p:nvSpPr>
        <p:spPr bwMode="auto">
          <a:xfrm>
            <a:off x="-18169" y="0"/>
            <a:ext cx="14630380" cy="8229600"/>
          </a:xfrm>
          <a:prstGeom prst="rect">
            <a:avLst/>
          </a:prstGeom>
          <a:solidFill>
            <a:schemeClr val="accent2"/>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pic>
        <p:nvPicPr>
          <p:cNvPr id="5" name="Picture 4">
            <a:extLst>
              <a:ext uri="{FF2B5EF4-FFF2-40B4-BE49-F238E27FC236}">
                <a16:creationId xmlns:a16="http://schemas.microsoft.com/office/drawing/2014/main" id="{84B83FB1-3532-1BE3-90DA-1CF77667DDD7}"/>
              </a:ext>
            </a:extLst>
          </p:cNvPr>
          <p:cNvPicPr>
            <a:picLocks noChangeAspect="1"/>
          </p:cNvPicPr>
          <p:nvPr/>
        </p:nvPicPr>
        <p:blipFill>
          <a:blip r:embed="rId2"/>
          <a:srcRect/>
          <a:stretch/>
        </p:blipFill>
        <p:spPr>
          <a:xfrm>
            <a:off x="-18168" y="2275119"/>
            <a:ext cx="14630380" cy="3670207"/>
          </a:xfrm>
          <a:prstGeom prst="rect">
            <a:avLst/>
          </a:prstGeom>
        </p:spPr>
      </p:pic>
      <p:sp>
        <p:nvSpPr>
          <p:cNvPr id="8" name="TextBox 7">
            <a:extLst>
              <a:ext uri="{FF2B5EF4-FFF2-40B4-BE49-F238E27FC236}">
                <a16:creationId xmlns:a16="http://schemas.microsoft.com/office/drawing/2014/main" id="{B4BBAB39-BAB1-B6BE-816A-2BF0CDB5FCE7}"/>
              </a:ext>
            </a:extLst>
          </p:cNvPr>
          <p:cNvSpPr txBox="1"/>
          <p:nvPr/>
        </p:nvSpPr>
        <p:spPr>
          <a:xfrm>
            <a:off x="7315201" y="6302865"/>
            <a:ext cx="7315210" cy="538609"/>
          </a:xfrm>
          <a:prstGeom prst="rect">
            <a:avLst/>
          </a:prstGeom>
          <a:noFill/>
        </p:spPr>
        <p:txBody>
          <a:bodyPr wrap="square">
            <a:spAutoFit/>
          </a:bodyPr>
          <a:lstStyle/>
          <a:p>
            <a:r>
              <a:rPr lang="en-US">
                <a:solidFill>
                  <a:schemeClr val="bg1"/>
                </a:solidFill>
              </a:rPr>
              <a:t>NI is now part of Emerson.</a:t>
            </a:r>
          </a:p>
        </p:txBody>
      </p:sp>
    </p:spTree>
    <p:extLst>
      <p:ext uri="{BB962C8B-B14F-4D97-AF65-F5344CB8AC3E}">
        <p14:creationId xmlns:p14="http://schemas.microsoft.com/office/powerpoint/2010/main" val="25874287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2_Co-branded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6CF378-F0E6-5034-6CF6-ECC88E4B67B9}"/>
              </a:ext>
            </a:extLst>
          </p:cNvPr>
          <p:cNvSpPr/>
          <p:nvPr/>
        </p:nvSpPr>
        <p:spPr bwMode="auto">
          <a:xfrm>
            <a:off x="-18169" y="0"/>
            <a:ext cx="14630380" cy="8229600"/>
          </a:xfrm>
          <a:prstGeom prst="rect">
            <a:avLst/>
          </a:prstGeom>
          <a:solidFill>
            <a:schemeClr val="bg2"/>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sp>
        <p:nvSpPr>
          <p:cNvPr id="13" name="TextBox 12">
            <a:extLst>
              <a:ext uri="{FF2B5EF4-FFF2-40B4-BE49-F238E27FC236}">
                <a16:creationId xmlns:a16="http://schemas.microsoft.com/office/drawing/2014/main" id="{71BDEE70-751A-F683-49D1-3563D21315EA}"/>
              </a:ext>
            </a:extLst>
          </p:cNvPr>
          <p:cNvSpPr txBox="1"/>
          <p:nvPr/>
        </p:nvSpPr>
        <p:spPr>
          <a:xfrm>
            <a:off x="7315201" y="6302865"/>
            <a:ext cx="7315210" cy="538609"/>
          </a:xfrm>
          <a:prstGeom prst="rect">
            <a:avLst/>
          </a:prstGeom>
          <a:noFill/>
        </p:spPr>
        <p:txBody>
          <a:bodyPr wrap="square">
            <a:spAutoFit/>
          </a:bodyPr>
          <a:lstStyle/>
          <a:p>
            <a:r>
              <a:rPr lang="en-US">
                <a:solidFill>
                  <a:schemeClr val="bg2">
                    <a:lumMod val="10000"/>
                  </a:schemeClr>
                </a:solidFill>
              </a:rPr>
              <a:t>NI is now part of Emerson.</a:t>
            </a:r>
          </a:p>
        </p:txBody>
      </p:sp>
      <p:sp>
        <p:nvSpPr>
          <p:cNvPr id="11" name="Slide Number Placeholder 5">
            <a:extLst>
              <a:ext uri="{FF2B5EF4-FFF2-40B4-BE49-F238E27FC236}">
                <a16:creationId xmlns:a16="http://schemas.microsoft.com/office/drawing/2014/main" id="{CE24624E-DE7B-5966-1304-9A8148C8847D}"/>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pic>
        <p:nvPicPr>
          <p:cNvPr id="12" name="Picture 11">
            <a:extLst>
              <a:ext uri="{FF2B5EF4-FFF2-40B4-BE49-F238E27FC236}">
                <a16:creationId xmlns:a16="http://schemas.microsoft.com/office/drawing/2014/main" id="{935A4D87-FB75-092D-ED6F-D87BA620E884}"/>
              </a:ext>
            </a:extLst>
          </p:cNvPr>
          <p:cNvPicPr>
            <a:picLocks noChangeAspect="1"/>
          </p:cNvPicPr>
          <p:nvPr/>
        </p:nvPicPr>
        <p:blipFill>
          <a:blip r:embed="rId2"/>
          <a:srcRect/>
          <a:stretch/>
        </p:blipFill>
        <p:spPr>
          <a:xfrm>
            <a:off x="-18168" y="2275119"/>
            <a:ext cx="14630380" cy="3670207"/>
          </a:xfrm>
          <a:prstGeom prst="rect">
            <a:avLst/>
          </a:prstGeom>
        </p:spPr>
      </p:pic>
      <p:sp>
        <p:nvSpPr>
          <p:cNvPr id="3" name="Rectangle 2">
            <a:extLst>
              <a:ext uri="{FF2B5EF4-FFF2-40B4-BE49-F238E27FC236}">
                <a16:creationId xmlns:a16="http://schemas.microsoft.com/office/drawing/2014/main" id="{0BDC2EF2-B8CC-D09C-2276-3E07DE7A2FD8}"/>
              </a:ext>
            </a:extLst>
          </p:cNvPr>
          <p:cNvSpPr/>
          <p:nvPr/>
        </p:nvSpPr>
        <p:spPr bwMode="auto">
          <a:xfrm>
            <a:off x="-18169" y="0"/>
            <a:ext cx="14630380" cy="8229600"/>
          </a:xfrm>
          <a:prstGeom prst="rect">
            <a:avLst/>
          </a:prstGeom>
          <a:solidFill>
            <a:schemeClr val="bg2"/>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sp>
        <p:nvSpPr>
          <p:cNvPr id="4" name="TextBox 3">
            <a:extLst>
              <a:ext uri="{FF2B5EF4-FFF2-40B4-BE49-F238E27FC236}">
                <a16:creationId xmlns:a16="http://schemas.microsoft.com/office/drawing/2014/main" id="{58A88BF0-51A0-F1A2-5338-4257D272DF69}"/>
              </a:ext>
            </a:extLst>
          </p:cNvPr>
          <p:cNvSpPr txBox="1"/>
          <p:nvPr/>
        </p:nvSpPr>
        <p:spPr>
          <a:xfrm>
            <a:off x="7315201" y="6302865"/>
            <a:ext cx="7315210" cy="538609"/>
          </a:xfrm>
          <a:prstGeom prst="rect">
            <a:avLst/>
          </a:prstGeom>
          <a:noFill/>
        </p:spPr>
        <p:txBody>
          <a:bodyPr wrap="square">
            <a:spAutoFit/>
          </a:bodyPr>
          <a:lstStyle/>
          <a:p>
            <a:r>
              <a:rPr lang="en-US">
                <a:solidFill>
                  <a:schemeClr val="bg2">
                    <a:lumMod val="10000"/>
                  </a:schemeClr>
                </a:solidFill>
              </a:rPr>
              <a:t>NI is now part of Emerson.</a:t>
            </a:r>
          </a:p>
        </p:txBody>
      </p:sp>
      <p:pic>
        <p:nvPicPr>
          <p:cNvPr id="5" name="Picture 4">
            <a:extLst>
              <a:ext uri="{FF2B5EF4-FFF2-40B4-BE49-F238E27FC236}">
                <a16:creationId xmlns:a16="http://schemas.microsoft.com/office/drawing/2014/main" id="{00DA861F-0603-69C5-E256-4FB573BBCE68}"/>
              </a:ext>
            </a:extLst>
          </p:cNvPr>
          <p:cNvPicPr>
            <a:picLocks noChangeAspect="1"/>
          </p:cNvPicPr>
          <p:nvPr/>
        </p:nvPicPr>
        <p:blipFill>
          <a:blip r:embed="rId2"/>
          <a:srcRect/>
          <a:stretch/>
        </p:blipFill>
        <p:spPr>
          <a:xfrm>
            <a:off x="-18168" y="2275119"/>
            <a:ext cx="14630380" cy="3670207"/>
          </a:xfrm>
          <a:prstGeom prst="rect">
            <a:avLst/>
          </a:prstGeom>
        </p:spPr>
      </p:pic>
    </p:spTree>
    <p:extLst>
      <p:ext uri="{BB962C8B-B14F-4D97-AF65-F5344CB8AC3E}">
        <p14:creationId xmlns:p14="http://schemas.microsoft.com/office/powerpoint/2010/main" val="4239693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_Cover Slide Left Title">
    <p:spTree>
      <p:nvGrpSpPr>
        <p:cNvPr id="1" name=""/>
        <p:cNvGrpSpPr/>
        <p:nvPr/>
      </p:nvGrpSpPr>
      <p:grpSpPr>
        <a:xfrm>
          <a:off x="0" y="0"/>
          <a:ext cx="0" cy="0"/>
          <a:chOff x="0" y="0"/>
          <a:chExt cx="0" cy="0"/>
        </a:xfrm>
      </p:grpSpPr>
      <p:sp>
        <p:nvSpPr>
          <p:cNvPr id="9" name="Picture Placeholder 6">
            <a:extLst>
              <a:ext uri="{FF2B5EF4-FFF2-40B4-BE49-F238E27FC236}">
                <a16:creationId xmlns:a16="http://schemas.microsoft.com/office/drawing/2014/main" id="{7D8389FB-13B4-51E4-68AC-2618D55E877F}"/>
              </a:ext>
            </a:extLst>
          </p:cNvPr>
          <p:cNvSpPr>
            <a:spLocks noGrp="1"/>
          </p:cNvSpPr>
          <p:nvPr>
            <p:ph type="pic" sz="quarter" idx="15"/>
          </p:nvPr>
        </p:nvSpPr>
        <p:spPr>
          <a:xfrm>
            <a:off x="-3" y="0"/>
            <a:ext cx="14630401" cy="8229600"/>
          </a:xfrm>
          <a:solidFill>
            <a:schemeClr val="bg1">
              <a:lumMod val="85000"/>
            </a:schemeClr>
          </a:solidFill>
        </p:spPr>
        <p:txBody>
          <a:bodyPr/>
          <a:lstStyle>
            <a:lvl1pPr>
              <a:defRPr/>
            </a:lvl1pPr>
          </a:lstStyle>
          <a:p>
            <a:r>
              <a:rPr lang="en-US"/>
              <a:t>Click icon to add picture</a:t>
            </a:r>
          </a:p>
        </p:txBody>
      </p:sp>
      <p:sp>
        <p:nvSpPr>
          <p:cNvPr id="10" name="Title 1">
            <a:extLst>
              <a:ext uri="{FF2B5EF4-FFF2-40B4-BE49-F238E27FC236}">
                <a16:creationId xmlns:a16="http://schemas.microsoft.com/office/drawing/2014/main" id="{15AD002E-415A-4D73-8091-8E41D1B568F4}"/>
              </a:ext>
            </a:extLst>
          </p:cNvPr>
          <p:cNvSpPr>
            <a:spLocks noGrp="1"/>
          </p:cNvSpPr>
          <p:nvPr>
            <p:ph type="title" hasCustomPrompt="1"/>
          </p:nvPr>
        </p:nvSpPr>
        <p:spPr>
          <a:xfrm>
            <a:off x="683776" y="478913"/>
            <a:ext cx="13262847" cy="1276437"/>
          </a:xfrm>
        </p:spPr>
        <p:txBody>
          <a:bodyPr lIns="91440">
            <a:noAutofit/>
          </a:bodyPr>
          <a:lstStyle>
            <a:lvl1pPr algn="l" defTabSz="1463040" rtl="0" eaLnBrk="1" latinLnBrk="0" hangingPunct="1">
              <a:spcBef>
                <a:spcPct val="0"/>
              </a:spcBef>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a:t>Click To Edit Master Title</a:t>
            </a:r>
          </a:p>
        </p:txBody>
      </p:sp>
      <p:sp>
        <p:nvSpPr>
          <p:cNvPr id="11" name="Text Placeholder 13">
            <a:extLst>
              <a:ext uri="{FF2B5EF4-FFF2-40B4-BE49-F238E27FC236}">
                <a16:creationId xmlns:a16="http://schemas.microsoft.com/office/drawing/2014/main" id="{4D33A2EE-036C-4D53-9010-79F2A3C10DA0}"/>
              </a:ext>
            </a:extLst>
          </p:cNvPr>
          <p:cNvSpPr>
            <a:spLocks noGrp="1"/>
          </p:cNvSpPr>
          <p:nvPr>
            <p:ph type="body" sz="quarter" idx="12" hasCustomPrompt="1"/>
          </p:nvPr>
        </p:nvSpPr>
        <p:spPr>
          <a:xfrm>
            <a:off x="683777" y="1755350"/>
            <a:ext cx="10476358" cy="910340"/>
          </a:xfrm>
        </p:spPr>
        <p:txBody>
          <a:bodyPr>
            <a:noAutofit/>
          </a:bodyPr>
          <a:lstStyle>
            <a:lvl1pPr marL="0" indent="0">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2" name="Slide Number Placeholder 5">
            <a:extLst>
              <a:ext uri="{FF2B5EF4-FFF2-40B4-BE49-F238E27FC236}">
                <a16:creationId xmlns:a16="http://schemas.microsoft.com/office/drawing/2014/main" id="{59BBD498-4442-3D68-BD18-43021A6AEDD1}"/>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38496431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2_Cover Slide Right Title">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BC6109AA-81FE-80E6-6C85-1F72793C929C}"/>
              </a:ext>
            </a:extLst>
          </p:cNvPr>
          <p:cNvSpPr>
            <a:spLocks noGrp="1"/>
          </p:cNvSpPr>
          <p:nvPr>
            <p:ph type="pic" sz="quarter" idx="15"/>
          </p:nvPr>
        </p:nvSpPr>
        <p:spPr>
          <a:xfrm>
            <a:off x="-3" y="0"/>
            <a:ext cx="14630401" cy="8229600"/>
          </a:xfrm>
          <a:solidFill>
            <a:schemeClr val="bg1">
              <a:lumMod val="85000"/>
            </a:schemeClr>
          </a:solidFill>
        </p:spPr>
        <p:txBody>
          <a:bodyPr/>
          <a:lstStyle>
            <a:lvl1pPr>
              <a:defRPr/>
            </a:lvl1pPr>
          </a:lstStyle>
          <a:p>
            <a:r>
              <a:rPr lang="en-US"/>
              <a:t>Click icon to add picture</a:t>
            </a:r>
          </a:p>
        </p:txBody>
      </p:sp>
      <p:sp>
        <p:nvSpPr>
          <p:cNvPr id="2" name="Title 1">
            <a:extLst>
              <a:ext uri="{FF2B5EF4-FFF2-40B4-BE49-F238E27FC236}">
                <a16:creationId xmlns:a16="http://schemas.microsoft.com/office/drawing/2014/main" id="{ADF091D9-52CD-819A-F895-888D725CA2AD}"/>
              </a:ext>
            </a:extLst>
          </p:cNvPr>
          <p:cNvSpPr>
            <a:spLocks noGrp="1"/>
          </p:cNvSpPr>
          <p:nvPr>
            <p:ph type="title" hasCustomPrompt="1"/>
          </p:nvPr>
        </p:nvSpPr>
        <p:spPr>
          <a:xfrm>
            <a:off x="683776" y="1264976"/>
            <a:ext cx="13262847" cy="1276437"/>
          </a:xfrm>
        </p:spPr>
        <p:txBody>
          <a:bodyPr lIns="91440">
            <a:noAutofit/>
          </a:bodyPr>
          <a:lstStyle>
            <a:lvl1pPr algn="r" defTabSz="1463040" rtl="0" eaLnBrk="1" latinLnBrk="0" hangingPunct="1">
              <a:spcBef>
                <a:spcPct val="0"/>
              </a:spcBef>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a:t>Click To Edit Master Title</a:t>
            </a:r>
          </a:p>
        </p:txBody>
      </p:sp>
      <p:sp>
        <p:nvSpPr>
          <p:cNvPr id="4" name="Text Placeholder 13">
            <a:extLst>
              <a:ext uri="{FF2B5EF4-FFF2-40B4-BE49-F238E27FC236}">
                <a16:creationId xmlns:a16="http://schemas.microsoft.com/office/drawing/2014/main" id="{1C7229B2-0302-B532-FD04-8FDFC0A413E7}"/>
              </a:ext>
            </a:extLst>
          </p:cNvPr>
          <p:cNvSpPr>
            <a:spLocks noGrp="1"/>
          </p:cNvSpPr>
          <p:nvPr>
            <p:ph type="body" sz="quarter" idx="12" hasCustomPrompt="1"/>
          </p:nvPr>
        </p:nvSpPr>
        <p:spPr>
          <a:xfrm>
            <a:off x="3470265" y="2541413"/>
            <a:ext cx="10476358" cy="910340"/>
          </a:xfrm>
        </p:spPr>
        <p:txBody>
          <a:bodyPr>
            <a:noAutofit/>
          </a:bodyPr>
          <a:lstStyle>
            <a:lvl1pPr marL="0" indent="0" algn="r">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5" name="Slide Number Placeholder 5">
            <a:extLst>
              <a:ext uri="{FF2B5EF4-FFF2-40B4-BE49-F238E27FC236}">
                <a16:creationId xmlns:a16="http://schemas.microsoft.com/office/drawing/2014/main" id="{C72A0D3D-A1F5-DABF-B4AB-4474F4C1928D}"/>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322636887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_Cover Slide Bottom Title">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C0312917-9934-6C7B-5619-62A836D9917E}"/>
              </a:ext>
            </a:extLst>
          </p:cNvPr>
          <p:cNvSpPr>
            <a:spLocks noGrp="1"/>
          </p:cNvSpPr>
          <p:nvPr>
            <p:ph type="pic" sz="quarter" idx="15"/>
          </p:nvPr>
        </p:nvSpPr>
        <p:spPr>
          <a:xfrm>
            <a:off x="-3" y="0"/>
            <a:ext cx="14630401" cy="8229600"/>
          </a:xfrm>
          <a:solidFill>
            <a:schemeClr val="bg1">
              <a:lumMod val="85000"/>
            </a:schemeClr>
          </a:solidFill>
        </p:spPr>
        <p:txBody>
          <a:bodyPr/>
          <a:lstStyle>
            <a:lvl1pPr>
              <a:defRPr/>
            </a:lvl1pPr>
          </a:lstStyle>
          <a:p>
            <a:r>
              <a:rPr lang="en-US"/>
              <a:t>Click icon to add picture</a:t>
            </a:r>
          </a:p>
        </p:txBody>
      </p:sp>
      <p:sp>
        <p:nvSpPr>
          <p:cNvPr id="2" name="Title 1">
            <a:extLst>
              <a:ext uri="{FF2B5EF4-FFF2-40B4-BE49-F238E27FC236}">
                <a16:creationId xmlns:a16="http://schemas.microsoft.com/office/drawing/2014/main" id="{AC15B72D-6C37-27C8-02F6-B0767A64B3D4}"/>
              </a:ext>
            </a:extLst>
          </p:cNvPr>
          <p:cNvSpPr>
            <a:spLocks noGrp="1"/>
          </p:cNvSpPr>
          <p:nvPr>
            <p:ph type="title" hasCustomPrompt="1"/>
          </p:nvPr>
        </p:nvSpPr>
        <p:spPr>
          <a:xfrm>
            <a:off x="516310" y="5514051"/>
            <a:ext cx="13262847" cy="1276437"/>
          </a:xfrm>
        </p:spPr>
        <p:txBody>
          <a:bodyPr lIns="91440">
            <a:noAutofit/>
          </a:bodyPr>
          <a:lstStyle>
            <a:lvl1pPr algn="l" defTabSz="1463040" rtl="0" eaLnBrk="1" latinLnBrk="0" hangingPunct="1">
              <a:spcBef>
                <a:spcPct val="0"/>
              </a:spcBef>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a:t>Click To Edit Master Title</a:t>
            </a:r>
          </a:p>
        </p:txBody>
      </p:sp>
      <p:sp>
        <p:nvSpPr>
          <p:cNvPr id="4" name="Text Placeholder 13">
            <a:extLst>
              <a:ext uri="{FF2B5EF4-FFF2-40B4-BE49-F238E27FC236}">
                <a16:creationId xmlns:a16="http://schemas.microsoft.com/office/drawing/2014/main" id="{4543A546-CE7C-20CC-1A94-72E4A8856C8C}"/>
              </a:ext>
            </a:extLst>
          </p:cNvPr>
          <p:cNvSpPr>
            <a:spLocks noGrp="1"/>
          </p:cNvSpPr>
          <p:nvPr>
            <p:ph type="body" sz="quarter" idx="12" hasCustomPrompt="1"/>
          </p:nvPr>
        </p:nvSpPr>
        <p:spPr>
          <a:xfrm>
            <a:off x="516311" y="6790488"/>
            <a:ext cx="10476358" cy="910340"/>
          </a:xfrm>
        </p:spPr>
        <p:txBody>
          <a:bodyPr>
            <a:noAutofit/>
          </a:bodyPr>
          <a:lstStyle>
            <a:lvl1pPr marL="0" indent="0">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5" name="Slide Number Placeholder 5">
            <a:extLst>
              <a:ext uri="{FF2B5EF4-FFF2-40B4-BE49-F238E27FC236}">
                <a16:creationId xmlns:a16="http://schemas.microsoft.com/office/drawing/2014/main" id="{AC6239AE-FAA0-15DC-6C9A-2B55F4C0FFE5}"/>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83110787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4_Cover Slide Dark Green Bar">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79BFF5F3-AA63-4E90-A5C2-2DF5193537C6}"/>
              </a:ext>
            </a:extLst>
          </p:cNvPr>
          <p:cNvSpPr>
            <a:spLocks noGrp="1"/>
          </p:cNvSpPr>
          <p:nvPr>
            <p:ph type="pic" sz="quarter" idx="14"/>
          </p:nvPr>
        </p:nvSpPr>
        <p:spPr>
          <a:xfrm>
            <a:off x="-3" y="0"/>
            <a:ext cx="14630401" cy="8229600"/>
          </a:xfrm>
          <a:solidFill>
            <a:schemeClr val="bg1">
              <a:lumMod val="85000"/>
            </a:schemeClr>
          </a:solidFill>
        </p:spPr>
        <p:txBody>
          <a:bodyPr/>
          <a:lstStyle>
            <a:lvl1pPr>
              <a:defRPr/>
            </a:lvl1pPr>
          </a:lstStyle>
          <a:p>
            <a:r>
              <a:rPr lang="en-US"/>
              <a:t>Click icon to add picture</a:t>
            </a:r>
          </a:p>
        </p:txBody>
      </p:sp>
      <p:sp>
        <p:nvSpPr>
          <p:cNvPr id="6" name="Title 1">
            <a:extLst>
              <a:ext uri="{FF2B5EF4-FFF2-40B4-BE49-F238E27FC236}">
                <a16:creationId xmlns:a16="http://schemas.microsoft.com/office/drawing/2014/main" id="{76159213-4973-B145-E517-EB9FCAD7B06A}"/>
              </a:ext>
            </a:extLst>
          </p:cNvPr>
          <p:cNvSpPr>
            <a:spLocks noGrp="1"/>
          </p:cNvSpPr>
          <p:nvPr>
            <p:ph type="title" hasCustomPrompt="1"/>
          </p:nvPr>
        </p:nvSpPr>
        <p:spPr>
          <a:xfrm>
            <a:off x="8042632" y="-1"/>
            <a:ext cx="5376485" cy="2936727"/>
          </a:xfrm>
          <a:solidFill>
            <a:schemeClr val="accent3"/>
          </a:solidFill>
        </p:spPr>
        <p:txBody>
          <a:bodyPr lIns="91440">
            <a:noAutofit/>
          </a:bodyPr>
          <a:lstStyle>
            <a:lvl1pPr marL="274320" algn="l" defTabSz="1463040" rtl="0" eaLnBrk="1" latinLnBrk="0" hangingPunct="1">
              <a:lnSpc>
                <a:spcPct val="100000"/>
              </a:lnSpc>
              <a:spcBef>
                <a:spcPts val="0"/>
              </a:spcBef>
              <a:spcAft>
                <a:spcPts val="0"/>
              </a:spcAft>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a:t>Click To Edit Master Title</a:t>
            </a:r>
          </a:p>
        </p:txBody>
      </p:sp>
      <p:sp>
        <p:nvSpPr>
          <p:cNvPr id="7" name="Text Placeholder 13">
            <a:extLst>
              <a:ext uri="{FF2B5EF4-FFF2-40B4-BE49-F238E27FC236}">
                <a16:creationId xmlns:a16="http://schemas.microsoft.com/office/drawing/2014/main" id="{6428E205-3797-1272-896A-7E47BDDF214D}"/>
              </a:ext>
            </a:extLst>
          </p:cNvPr>
          <p:cNvSpPr>
            <a:spLocks noGrp="1"/>
          </p:cNvSpPr>
          <p:nvPr>
            <p:ph type="body" sz="quarter" idx="12" hasCustomPrompt="1"/>
          </p:nvPr>
        </p:nvSpPr>
        <p:spPr>
          <a:xfrm>
            <a:off x="8042633" y="2936726"/>
            <a:ext cx="5376484" cy="5292874"/>
          </a:xfrm>
          <a:solidFill>
            <a:schemeClr val="accent3"/>
          </a:solidFill>
        </p:spPr>
        <p:txBody>
          <a:bodyPr/>
          <a:lstStyle>
            <a:lvl1pPr marL="274320" indent="0" algn="l">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2" name="Slide Number Placeholder 5">
            <a:extLst>
              <a:ext uri="{FF2B5EF4-FFF2-40B4-BE49-F238E27FC236}">
                <a16:creationId xmlns:a16="http://schemas.microsoft.com/office/drawing/2014/main" id="{ECE65F22-62CF-DAFA-08EF-029837C0FF49}"/>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9639113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5_Cover Slide Dark Green Bar">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79BFF5F3-AA63-4E90-A5C2-2DF5193537C6}"/>
              </a:ext>
            </a:extLst>
          </p:cNvPr>
          <p:cNvSpPr>
            <a:spLocks noGrp="1"/>
          </p:cNvSpPr>
          <p:nvPr>
            <p:ph type="pic" sz="quarter" idx="14"/>
          </p:nvPr>
        </p:nvSpPr>
        <p:spPr>
          <a:xfrm>
            <a:off x="-3" y="0"/>
            <a:ext cx="14630401" cy="8229600"/>
          </a:xfrm>
          <a:solidFill>
            <a:schemeClr val="bg1">
              <a:lumMod val="85000"/>
            </a:schemeClr>
          </a:solidFill>
        </p:spPr>
        <p:txBody>
          <a:bodyPr/>
          <a:lstStyle>
            <a:lvl1pPr>
              <a:defRPr/>
            </a:lvl1pPr>
          </a:lstStyle>
          <a:p>
            <a:r>
              <a:rPr lang="en-US"/>
              <a:t>Click icon to add picture</a:t>
            </a:r>
          </a:p>
        </p:txBody>
      </p:sp>
      <p:sp>
        <p:nvSpPr>
          <p:cNvPr id="6" name="Title 1">
            <a:extLst>
              <a:ext uri="{FF2B5EF4-FFF2-40B4-BE49-F238E27FC236}">
                <a16:creationId xmlns:a16="http://schemas.microsoft.com/office/drawing/2014/main" id="{76159213-4973-B145-E517-EB9FCAD7B06A}"/>
              </a:ext>
            </a:extLst>
          </p:cNvPr>
          <p:cNvSpPr>
            <a:spLocks noGrp="1"/>
          </p:cNvSpPr>
          <p:nvPr>
            <p:ph type="title" hasCustomPrompt="1"/>
          </p:nvPr>
        </p:nvSpPr>
        <p:spPr>
          <a:xfrm>
            <a:off x="8042632" y="-1"/>
            <a:ext cx="5376485" cy="2936727"/>
          </a:xfrm>
          <a:solidFill>
            <a:schemeClr val="accent2"/>
          </a:solidFill>
        </p:spPr>
        <p:txBody>
          <a:bodyPr lIns="91440">
            <a:noAutofit/>
          </a:bodyPr>
          <a:lstStyle>
            <a:lvl1pPr marL="274320" algn="l" defTabSz="1463040" rtl="0" eaLnBrk="1" latinLnBrk="0" hangingPunct="1">
              <a:lnSpc>
                <a:spcPct val="100000"/>
              </a:lnSpc>
              <a:spcBef>
                <a:spcPts val="0"/>
              </a:spcBef>
              <a:spcAft>
                <a:spcPts val="0"/>
              </a:spcAft>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a:t>Click To Edit Master Title</a:t>
            </a:r>
          </a:p>
        </p:txBody>
      </p:sp>
      <p:sp>
        <p:nvSpPr>
          <p:cNvPr id="7" name="Text Placeholder 13">
            <a:extLst>
              <a:ext uri="{FF2B5EF4-FFF2-40B4-BE49-F238E27FC236}">
                <a16:creationId xmlns:a16="http://schemas.microsoft.com/office/drawing/2014/main" id="{6428E205-3797-1272-896A-7E47BDDF214D}"/>
              </a:ext>
            </a:extLst>
          </p:cNvPr>
          <p:cNvSpPr>
            <a:spLocks noGrp="1"/>
          </p:cNvSpPr>
          <p:nvPr>
            <p:ph type="body" sz="quarter" idx="12" hasCustomPrompt="1"/>
          </p:nvPr>
        </p:nvSpPr>
        <p:spPr>
          <a:xfrm>
            <a:off x="8042633" y="2936726"/>
            <a:ext cx="5376484" cy="5292874"/>
          </a:xfrm>
          <a:solidFill>
            <a:schemeClr val="accent2"/>
          </a:solidFill>
        </p:spPr>
        <p:txBody>
          <a:bodyPr/>
          <a:lstStyle>
            <a:lvl1pPr marL="274320" indent="0" algn="l">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2" name="Slide Number Placeholder 5">
            <a:extLst>
              <a:ext uri="{FF2B5EF4-FFF2-40B4-BE49-F238E27FC236}">
                <a16:creationId xmlns:a16="http://schemas.microsoft.com/office/drawing/2014/main" id="{ECE65F22-62CF-DAFA-08EF-029837C0FF49}"/>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140083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2_Cover Slide Bright Green Bar">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79BFF5F3-AA63-4E90-A5C2-2DF5193537C6}"/>
              </a:ext>
            </a:extLst>
          </p:cNvPr>
          <p:cNvSpPr>
            <a:spLocks noGrp="1"/>
          </p:cNvSpPr>
          <p:nvPr>
            <p:ph type="pic" sz="quarter" idx="14"/>
          </p:nvPr>
        </p:nvSpPr>
        <p:spPr>
          <a:xfrm>
            <a:off x="-3" y="0"/>
            <a:ext cx="14630401" cy="8229600"/>
          </a:xfrm>
          <a:solidFill>
            <a:schemeClr val="bg1">
              <a:lumMod val="85000"/>
            </a:schemeClr>
          </a:solidFill>
        </p:spPr>
        <p:txBody>
          <a:bodyPr/>
          <a:lstStyle>
            <a:lvl1pPr>
              <a:defRPr/>
            </a:lvl1pPr>
          </a:lstStyle>
          <a:p>
            <a:r>
              <a:rPr lang="en-US"/>
              <a:t>Click icon to add picture</a:t>
            </a:r>
          </a:p>
        </p:txBody>
      </p:sp>
      <p:sp>
        <p:nvSpPr>
          <p:cNvPr id="6" name="Title 1">
            <a:extLst>
              <a:ext uri="{FF2B5EF4-FFF2-40B4-BE49-F238E27FC236}">
                <a16:creationId xmlns:a16="http://schemas.microsoft.com/office/drawing/2014/main" id="{76159213-4973-B145-E517-EB9FCAD7B06A}"/>
              </a:ext>
            </a:extLst>
          </p:cNvPr>
          <p:cNvSpPr>
            <a:spLocks noGrp="1"/>
          </p:cNvSpPr>
          <p:nvPr>
            <p:ph type="title" hasCustomPrompt="1"/>
          </p:nvPr>
        </p:nvSpPr>
        <p:spPr>
          <a:xfrm>
            <a:off x="8042632" y="-1"/>
            <a:ext cx="5376485" cy="2936727"/>
          </a:xfrm>
          <a:solidFill>
            <a:schemeClr val="accent6"/>
          </a:solidFill>
        </p:spPr>
        <p:txBody>
          <a:bodyPr lIns="91440">
            <a:noAutofit/>
          </a:bodyPr>
          <a:lstStyle>
            <a:lvl1pPr marL="274320" algn="l" defTabSz="1463040" rtl="0" eaLnBrk="1" latinLnBrk="0" hangingPunct="1">
              <a:lnSpc>
                <a:spcPct val="100000"/>
              </a:lnSpc>
              <a:spcBef>
                <a:spcPts val="0"/>
              </a:spcBef>
              <a:spcAft>
                <a:spcPts val="0"/>
              </a:spcAft>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a:t>Click To Edit Master Title</a:t>
            </a:r>
          </a:p>
        </p:txBody>
      </p:sp>
      <p:sp>
        <p:nvSpPr>
          <p:cNvPr id="7" name="Text Placeholder 13">
            <a:extLst>
              <a:ext uri="{FF2B5EF4-FFF2-40B4-BE49-F238E27FC236}">
                <a16:creationId xmlns:a16="http://schemas.microsoft.com/office/drawing/2014/main" id="{6428E205-3797-1272-896A-7E47BDDF214D}"/>
              </a:ext>
            </a:extLst>
          </p:cNvPr>
          <p:cNvSpPr>
            <a:spLocks noGrp="1"/>
          </p:cNvSpPr>
          <p:nvPr>
            <p:ph type="body" sz="quarter" idx="12" hasCustomPrompt="1"/>
          </p:nvPr>
        </p:nvSpPr>
        <p:spPr>
          <a:xfrm>
            <a:off x="8042633" y="2936726"/>
            <a:ext cx="5376484" cy="5292874"/>
          </a:xfrm>
          <a:solidFill>
            <a:schemeClr val="accent6"/>
          </a:solidFill>
        </p:spPr>
        <p:txBody>
          <a:bodyPr/>
          <a:lstStyle>
            <a:lvl1pPr marL="274320" indent="0" algn="l">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2" name="Slide Number Placeholder 5">
            <a:extLst>
              <a:ext uri="{FF2B5EF4-FFF2-40B4-BE49-F238E27FC236}">
                <a16:creationId xmlns:a16="http://schemas.microsoft.com/office/drawing/2014/main" id="{008F619E-F524-0D27-7E20-76C08FB9B7A8}"/>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31010198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4_Breaker_Green">
    <p:spTree>
      <p:nvGrpSpPr>
        <p:cNvPr id="1" name=""/>
        <p:cNvGrpSpPr/>
        <p:nvPr/>
      </p:nvGrpSpPr>
      <p:grpSpPr>
        <a:xfrm>
          <a:off x="0" y="0"/>
          <a:ext cx="0" cy="0"/>
          <a:chOff x="0" y="0"/>
          <a:chExt cx="0" cy="0"/>
        </a:xfrm>
      </p:grpSpPr>
      <p:sp>
        <p:nvSpPr>
          <p:cNvPr id="6" name="Rectangle 5"/>
          <p:cNvSpPr/>
          <p:nvPr/>
        </p:nvSpPr>
        <p:spPr>
          <a:xfrm>
            <a:off x="0" y="0"/>
            <a:ext cx="14630400" cy="72310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hasCustomPrompt="1"/>
          </p:nvPr>
        </p:nvSpPr>
        <p:spPr>
          <a:xfrm>
            <a:off x="8547100" y="1530220"/>
            <a:ext cx="5580062" cy="2050895"/>
          </a:xfrm>
        </p:spPr>
        <p:txBody>
          <a:bodyPr>
            <a:noAutofit/>
          </a:bodyPr>
          <a:lstStyle>
            <a:lvl1pPr algn="l" defTabSz="1463040" rtl="0" eaLnBrk="1" latinLnBrk="0" hangingPunct="1">
              <a:lnSpc>
                <a:spcPct val="85000"/>
              </a:lnSpc>
              <a:spcBef>
                <a:spcPct val="0"/>
              </a:spcBef>
              <a:buNone/>
              <a:defRPr lang="en-US" sz="4000" kern="1200" cap="none" baseline="0" dirty="0">
                <a:solidFill>
                  <a:schemeClr val="bg1"/>
                </a:solidFill>
                <a:latin typeface="+mj-lt"/>
                <a:ea typeface="Arial" panose="020B0604020202020204" pitchFamily="34" charset="0"/>
                <a:cs typeface="Arial" panose="020B0604020202020204" pitchFamily="34" charset="0"/>
              </a:defRPr>
            </a:lvl1pPr>
          </a:lstStyle>
          <a:p>
            <a:r>
              <a:rPr lang="en-US"/>
              <a:t>Click To Edit Master Title</a:t>
            </a:r>
          </a:p>
        </p:txBody>
      </p:sp>
      <p:pic>
        <p:nvPicPr>
          <p:cNvPr id="2" name="Picture 1">
            <a:extLst>
              <a:ext uri="{FF2B5EF4-FFF2-40B4-BE49-F238E27FC236}">
                <a16:creationId xmlns:a16="http://schemas.microsoft.com/office/drawing/2014/main" id="{C8B786E8-C0D1-6610-0652-288C064910D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
        <p:nvSpPr>
          <p:cNvPr id="4" name="Text Placeholder 13">
            <a:extLst>
              <a:ext uri="{FF2B5EF4-FFF2-40B4-BE49-F238E27FC236}">
                <a16:creationId xmlns:a16="http://schemas.microsoft.com/office/drawing/2014/main" id="{F3C98B94-5C52-E620-69BA-360353B1975D}"/>
              </a:ext>
            </a:extLst>
          </p:cNvPr>
          <p:cNvSpPr>
            <a:spLocks noGrp="1"/>
          </p:cNvSpPr>
          <p:nvPr>
            <p:ph type="body" sz="quarter" idx="12" hasCustomPrompt="1"/>
          </p:nvPr>
        </p:nvSpPr>
        <p:spPr>
          <a:xfrm>
            <a:off x="8547100" y="3956962"/>
            <a:ext cx="5580062" cy="910340"/>
          </a:xfrm>
        </p:spPr>
        <p:txBody>
          <a:bodyPr>
            <a:noAutofit/>
          </a:bodyPr>
          <a:lstStyle>
            <a:lvl1pPr marL="0" indent="0" algn="l">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3" name="Slide Number Placeholder 5">
            <a:extLst>
              <a:ext uri="{FF2B5EF4-FFF2-40B4-BE49-F238E27FC236}">
                <a16:creationId xmlns:a16="http://schemas.microsoft.com/office/drawing/2014/main" id="{D39D28D5-A065-9D4B-08E3-E8427328E435}"/>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5" name="Rectangle 4">
            <a:extLst>
              <a:ext uri="{FF2B5EF4-FFF2-40B4-BE49-F238E27FC236}">
                <a16:creationId xmlns:a16="http://schemas.microsoft.com/office/drawing/2014/main" id="{18495EB1-37F6-2306-2BA8-85307D339ACE}"/>
              </a:ext>
            </a:extLst>
          </p:cNvPr>
          <p:cNvSpPr/>
          <p:nvPr/>
        </p:nvSpPr>
        <p:spPr>
          <a:xfrm>
            <a:off x="0" y="0"/>
            <a:ext cx="14630400" cy="72310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C10B3310-5630-355B-FC9E-E9D572DCD7DF}"/>
              </a:ext>
            </a:extLst>
          </p:cNvPr>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930F66A-C00C-D371-5084-00ADC2EBB12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Tree>
    <p:extLst>
      <p:ext uri="{BB962C8B-B14F-4D97-AF65-F5344CB8AC3E}">
        <p14:creationId xmlns:p14="http://schemas.microsoft.com/office/powerpoint/2010/main" val="1096081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ver Slide Dark Green Bar">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79BFF5F3-AA63-4E90-A5C2-2DF5193537C6}"/>
              </a:ext>
            </a:extLst>
          </p:cNvPr>
          <p:cNvSpPr>
            <a:spLocks noGrp="1"/>
          </p:cNvSpPr>
          <p:nvPr>
            <p:ph type="pic" sz="quarter" idx="14"/>
          </p:nvPr>
        </p:nvSpPr>
        <p:spPr>
          <a:xfrm>
            <a:off x="-3" y="0"/>
            <a:ext cx="14630401" cy="8229600"/>
          </a:xfrm>
          <a:solidFill>
            <a:schemeClr val="bg1">
              <a:lumMod val="85000"/>
            </a:schemeClr>
          </a:solidFill>
        </p:spPr>
        <p:txBody>
          <a:bodyPr/>
          <a:lstStyle>
            <a:lvl1pPr>
              <a:defRPr/>
            </a:lvl1pPr>
          </a:lstStyle>
          <a:p>
            <a:r>
              <a:rPr lang="en-US" altLang="ja-JP"/>
              <a:t>Click icon to add picture</a:t>
            </a:r>
            <a:endParaRPr lang="en-US"/>
          </a:p>
        </p:txBody>
      </p:sp>
      <p:sp>
        <p:nvSpPr>
          <p:cNvPr id="6" name="Title 1">
            <a:extLst>
              <a:ext uri="{FF2B5EF4-FFF2-40B4-BE49-F238E27FC236}">
                <a16:creationId xmlns:a16="http://schemas.microsoft.com/office/drawing/2014/main" id="{76159213-4973-B145-E517-EB9FCAD7B06A}"/>
              </a:ext>
            </a:extLst>
          </p:cNvPr>
          <p:cNvSpPr>
            <a:spLocks noGrp="1"/>
          </p:cNvSpPr>
          <p:nvPr>
            <p:ph type="title" hasCustomPrompt="1"/>
          </p:nvPr>
        </p:nvSpPr>
        <p:spPr>
          <a:xfrm>
            <a:off x="8042632" y="-1"/>
            <a:ext cx="5376485" cy="2936727"/>
          </a:xfrm>
          <a:solidFill>
            <a:schemeClr val="accent3"/>
          </a:solidFill>
        </p:spPr>
        <p:txBody>
          <a:bodyPr lIns="91440">
            <a:noAutofit/>
          </a:bodyPr>
          <a:lstStyle>
            <a:lvl1pPr marL="274320" algn="l" defTabSz="1463040" rtl="0" eaLnBrk="1" latinLnBrk="0" hangingPunct="1">
              <a:lnSpc>
                <a:spcPct val="100000"/>
              </a:lnSpc>
              <a:spcBef>
                <a:spcPts val="0"/>
              </a:spcBef>
              <a:spcAft>
                <a:spcPts val="0"/>
              </a:spcAft>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a:t>Click To Edit Master Title</a:t>
            </a:r>
          </a:p>
        </p:txBody>
      </p:sp>
      <p:sp>
        <p:nvSpPr>
          <p:cNvPr id="7" name="Text Placeholder 13">
            <a:extLst>
              <a:ext uri="{FF2B5EF4-FFF2-40B4-BE49-F238E27FC236}">
                <a16:creationId xmlns:a16="http://schemas.microsoft.com/office/drawing/2014/main" id="{6428E205-3797-1272-896A-7E47BDDF214D}"/>
              </a:ext>
            </a:extLst>
          </p:cNvPr>
          <p:cNvSpPr>
            <a:spLocks noGrp="1"/>
          </p:cNvSpPr>
          <p:nvPr>
            <p:ph type="body" sz="quarter" idx="12" hasCustomPrompt="1"/>
          </p:nvPr>
        </p:nvSpPr>
        <p:spPr>
          <a:xfrm>
            <a:off x="8042633" y="2936726"/>
            <a:ext cx="5376484" cy="5292874"/>
          </a:xfrm>
          <a:solidFill>
            <a:schemeClr val="accent3"/>
          </a:solidFill>
        </p:spPr>
        <p:txBody>
          <a:bodyPr/>
          <a:lstStyle>
            <a:lvl1pPr marL="274320" indent="0" algn="l">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2" name="Slide Number Placeholder 5">
            <a:extLst>
              <a:ext uri="{FF2B5EF4-FFF2-40B4-BE49-F238E27FC236}">
                <a16:creationId xmlns:a16="http://schemas.microsoft.com/office/drawing/2014/main" id="{ECE65F22-62CF-DAFA-08EF-029837C0FF49}"/>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34152525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5_Breaker_Green">
    <p:spTree>
      <p:nvGrpSpPr>
        <p:cNvPr id="1" name=""/>
        <p:cNvGrpSpPr/>
        <p:nvPr/>
      </p:nvGrpSpPr>
      <p:grpSpPr>
        <a:xfrm>
          <a:off x="0" y="0"/>
          <a:ext cx="0" cy="0"/>
          <a:chOff x="0" y="0"/>
          <a:chExt cx="0" cy="0"/>
        </a:xfrm>
      </p:grpSpPr>
      <p:sp>
        <p:nvSpPr>
          <p:cNvPr id="6" name="Rectangle 5"/>
          <p:cNvSpPr/>
          <p:nvPr/>
        </p:nvSpPr>
        <p:spPr>
          <a:xfrm>
            <a:off x="0" y="0"/>
            <a:ext cx="14630400" cy="72310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hasCustomPrompt="1"/>
          </p:nvPr>
        </p:nvSpPr>
        <p:spPr>
          <a:xfrm>
            <a:off x="8547100" y="1530220"/>
            <a:ext cx="5580062" cy="2050895"/>
          </a:xfrm>
        </p:spPr>
        <p:txBody>
          <a:bodyPr>
            <a:noAutofit/>
          </a:bodyPr>
          <a:lstStyle>
            <a:lvl1pPr algn="l" defTabSz="1463040" rtl="0" eaLnBrk="1" latinLnBrk="0" hangingPunct="1">
              <a:lnSpc>
                <a:spcPct val="85000"/>
              </a:lnSpc>
              <a:spcBef>
                <a:spcPct val="0"/>
              </a:spcBef>
              <a:buNone/>
              <a:defRPr lang="en-US" sz="4000" kern="1200" cap="none" baseline="0" dirty="0">
                <a:solidFill>
                  <a:schemeClr val="bg1"/>
                </a:solidFill>
                <a:latin typeface="+mj-lt"/>
                <a:ea typeface="Arial" panose="020B0604020202020204" pitchFamily="34" charset="0"/>
                <a:cs typeface="Arial" panose="020B0604020202020204" pitchFamily="34" charset="0"/>
              </a:defRPr>
            </a:lvl1pPr>
          </a:lstStyle>
          <a:p>
            <a:r>
              <a:rPr lang="en-US"/>
              <a:t>Click To Edit Master Title</a:t>
            </a:r>
          </a:p>
        </p:txBody>
      </p:sp>
      <p:pic>
        <p:nvPicPr>
          <p:cNvPr id="2" name="Picture 1">
            <a:extLst>
              <a:ext uri="{FF2B5EF4-FFF2-40B4-BE49-F238E27FC236}">
                <a16:creationId xmlns:a16="http://schemas.microsoft.com/office/drawing/2014/main" id="{C8B786E8-C0D1-6610-0652-288C064910D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
        <p:nvSpPr>
          <p:cNvPr id="4" name="Text Placeholder 13">
            <a:extLst>
              <a:ext uri="{FF2B5EF4-FFF2-40B4-BE49-F238E27FC236}">
                <a16:creationId xmlns:a16="http://schemas.microsoft.com/office/drawing/2014/main" id="{F3C98B94-5C52-E620-69BA-360353B1975D}"/>
              </a:ext>
            </a:extLst>
          </p:cNvPr>
          <p:cNvSpPr>
            <a:spLocks noGrp="1"/>
          </p:cNvSpPr>
          <p:nvPr>
            <p:ph type="body" sz="quarter" idx="12" hasCustomPrompt="1"/>
          </p:nvPr>
        </p:nvSpPr>
        <p:spPr>
          <a:xfrm>
            <a:off x="8547100" y="3956962"/>
            <a:ext cx="5580062" cy="910340"/>
          </a:xfrm>
        </p:spPr>
        <p:txBody>
          <a:bodyPr>
            <a:noAutofit/>
          </a:bodyPr>
          <a:lstStyle>
            <a:lvl1pPr marL="0" indent="0" algn="l">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3" name="Slide Number Placeholder 5">
            <a:extLst>
              <a:ext uri="{FF2B5EF4-FFF2-40B4-BE49-F238E27FC236}">
                <a16:creationId xmlns:a16="http://schemas.microsoft.com/office/drawing/2014/main" id="{D39D28D5-A065-9D4B-08E3-E8427328E435}"/>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5" name="Rectangle 4">
            <a:extLst>
              <a:ext uri="{FF2B5EF4-FFF2-40B4-BE49-F238E27FC236}">
                <a16:creationId xmlns:a16="http://schemas.microsoft.com/office/drawing/2014/main" id="{8E63A4CD-FBF7-45A8-465D-19460A104F83}"/>
              </a:ext>
            </a:extLst>
          </p:cNvPr>
          <p:cNvSpPr/>
          <p:nvPr/>
        </p:nvSpPr>
        <p:spPr>
          <a:xfrm>
            <a:off x="0" y="0"/>
            <a:ext cx="14630400" cy="72310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029D5F40-A687-0F43-DB73-D87BC5314868}"/>
              </a:ext>
            </a:extLst>
          </p:cNvPr>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DBA7672-B435-41E7-E612-55B3E7A1ABA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Tree>
    <p:extLst>
      <p:ext uri="{BB962C8B-B14F-4D97-AF65-F5344CB8AC3E}">
        <p14:creationId xmlns:p14="http://schemas.microsoft.com/office/powerpoint/2010/main" val="272423957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2_Breaker_Blue ">
    <p:spTree>
      <p:nvGrpSpPr>
        <p:cNvPr id="1" name=""/>
        <p:cNvGrpSpPr/>
        <p:nvPr/>
      </p:nvGrpSpPr>
      <p:grpSpPr>
        <a:xfrm>
          <a:off x="0" y="0"/>
          <a:ext cx="0" cy="0"/>
          <a:chOff x="0" y="0"/>
          <a:chExt cx="0" cy="0"/>
        </a:xfrm>
      </p:grpSpPr>
      <p:sp>
        <p:nvSpPr>
          <p:cNvPr id="9" name="Rectangle 8"/>
          <p:cNvSpPr/>
          <p:nvPr/>
        </p:nvSpPr>
        <p:spPr>
          <a:xfrm>
            <a:off x="0" y="0"/>
            <a:ext cx="14630400" cy="72310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8547100" y="1530220"/>
            <a:ext cx="5580062" cy="2050895"/>
          </a:xfrm>
        </p:spPr>
        <p:txBody>
          <a:bodyPr>
            <a:noAutofit/>
          </a:bodyPr>
          <a:lstStyle>
            <a:lvl1pPr algn="l" defTabSz="1463040" rtl="0" eaLnBrk="1" latinLnBrk="0" hangingPunct="1">
              <a:lnSpc>
                <a:spcPct val="85000"/>
              </a:lnSpc>
              <a:spcBef>
                <a:spcPct val="0"/>
              </a:spcBef>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a:t>Click To Edit Master Title</a:t>
            </a:r>
          </a:p>
        </p:txBody>
      </p:sp>
      <p:pic>
        <p:nvPicPr>
          <p:cNvPr id="3" name="Picture 2">
            <a:extLst>
              <a:ext uri="{FF2B5EF4-FFF2-40B4-BE49-F238E27FC236}">
                <a16:creationId xmlns:a16="http://schemas.microsoft.com/office/drawing/2014/main" id="{9612F83A-DB6F-F511-2661-4228658F732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
        <p:nvSpPr>
          <p:cNvPr id="5" name="Text Placeholder 13">
            <a:extLst>
              <a:ext uri="{FF2B5EF4-FFF2-40B4-BE49-F238E27FC236}">
                <a16:creationId xmlns:a16="http://schemas.microsoft.com/office/drawing/2014/main" id="{BD5C8983-9837-9124-4B5B-8C9E6E1E3545}"/>
              </a:ext>
            </a:extLst>
          </p:cNvPr>
          <p:cNvSpPr>
            <a:spLocks noGrp="1"/>
          </p:cNvSpPr>
          <p:nvPr>
            <p:ph type="body" sz="quarter" idx="12" hasCustomPrompt="1"/>
          </p:nvPr>
        </p:nvSpPr>
        <p:spPr>
          <a:xfrm>
            <a:off x="8547100" y="3956962"/>
            <a:ext cx="5580062" cy="910340"/>
          </a:xfrm>
        </p:spPr>
        <p:txBody>
          <a:bodyPr>
            <a:noAutofit/>
          </a:bodyPr>
          <a:lstStyle>
            <a:lvl1pPr marL="0" indent="0" algn="l">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4" name="Slide Number Placeholder 5">
            <a:extLst>
              <a:ext uri="{FF2B5EF4-FFF2-40B4-BE49-F238E27FC236}">
                <a16:creationId xmlns:a16="http://schemas.microsoft.com/office/drawing/2014/main" id="{657B30E0-B710-C5EF-4F55-0FD6FC853D3A}"/>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6" name="Rectangle 5">
            <a:extLst>
              <a:ext uri="{FF2B5EF4-FFF2-40B4-BE49-F238E27FC236}">
                <a16:creationId xmlns:a16="http://schemas.microsoft.com/office/drawing/2014/main" id="{69E2379D-C919-42E7-2BBA-3744973ECF13}"/>
              </a:ext>
            </a:extLst>
          </p:cNvPr>
          <p:cNvSpPr/>
          <p:nvPr/>
        </p:nvSpPr>
        <p:spPr>
          <a:xfrm>
            <a:off x="0" y="0"/>
            <a:ext cx="14630400" cy="72310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11D5EB37-8C9A-0FF1-AE97-71C535BD2A71}"/>
              </a:ext>
            </a:extLst>
          </p:cNvPr>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BD28155-EDAF-87C7-B0AF-740D6B34098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Tree>
    <p:extLst>
      <p:ext uri="{BB962C8B-B14F-4D97-AF65-F5344CB8AC3E}">
        <p14:creationId xmlns:p14="http://schemas.microsoft.com/office/powerpoint/2010/main" val="381418489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_Agenda/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91440">
            <a:noAutofit/>
          </a:bodyPr>
          <a:lstStyle>
            <a:lvl1pPr>
              <a:defRPr sz="3000"/>
            </a:lvl1pPr>
          </a:lstStyle>
          <a:p>
            <a:r>
              <a:rPr lang="en-US"/>
              <a:t>Click To Edit Slide Title</a:t>
            </a:r>
          </a:p>
        </p:txBody>
      </p:sp>
      <p:sp>
        <p:nvSpPr>
          <p:cNvPr id="4" name="object 2">
            <a:extLst>
              <a:ext uri="{FF2B5EF4-FFF2-40B4-BE49-F238E27FC236}">
                <a16:creationId xmlns:a16="http://schemas.microsoft.com/office/drawing/2014/main" id="{29CB7604-41D7-C52B-91F1-8825BBA54CC8}"/>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15" name="Text Placeholder 14">
            <a:extLst>
              <a:ext uri="{FF2B5EF4-FFF2-40B4-BE49-F238E27FC236}">
                <a16:creationId xmlns:a16="http://schemas.microsoft.com/office/drawing/2014/main" id="{CA7C2C21-21DC-C1D3-2FC5-B4D312E26308}"/>
              </a:ext>
            </a:extLst>
          </p:cNvPr>
          <p:cNvSpPr>
            <a:spLocks noGrp="1"/>
          </p:cNvSpPr>
          <p:nvPr>
            <p:ph type="body" sz="quarter" idx="19" hasCustomPrompt="1"/>
          </p:nvPr>
        </p:nvSpPr>
        <p:spPr>
          <a:xfrm>
            <a:off x="503238" y="2036829"/>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1</a:t>
            </a:r>
          </a:p>
        </p:txBody>
      </p:sp>
      <p:sp>
        <p:nvSpPr>
          <p:cNvPr id="16" name="Text Placeholder 14">
            <a:extLst>
              <a:ext uri="{FF2B5EF4-FFF2-40B4-BE49-F238E27FC236}">
                <a16:creationId xmlns:a16="http://schemas.microsoft.com/office/drawing/2014/main" id="{D67C484B-16A7-DDBF-14F2-86FF1A28434E}"/>
              </a:ext>
            </a:extLst>
          </p:cNvPr>
          <p:cNvSpPr>
            <a:spLocks noGrp="1"/>
          </p:cNvSpPr>
          <p:nvPr>
            <p:ph type="body" sz="quarter" idx="20" hasCustomPrompt="1"/>
          </p:nvPr>
        </p:nvSpPr>
        <p:spPr>
          <a:xfrm>
            <a:off x="503238" y="2909795"/>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2</a:t>
            </a:r>
          </a:p>
        </p:txBody>
      </p:sp>
      <p:sp>
        <p:nvSpPr>
          <p:cNvPr id="17" name="Text Placeholder 14">
            <a:extLst>
              <a:ext uri="{FF2B5EF4-FFF2-40B4-BE49-F238E27FC236}">
                <a16:creationId xmlns:a16="http://schemas.microsoft.com/office/drawing/2014/main" id="{A7991BED-ABDA-00E6-FA19-59ECC9513C72}"/>
              </a:ext>
            </a:extLst>
          </p:cNvPr>
          <p:cNvSpPr>
            <a:spLocks noGrp="1"/>
          </p:cNvSpPr>
          <p:nvPr>
            <p:ph type="body" sz="quarter" idx="21" hasCustomPrompt="1"/>
          </p:nvPr>
        </p:nvSpPr>
        <p:spPr>
          <a:xfrm>
            <a:off x="503237" y="3782761"/>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3</a:t>
            </a:r>
          </a:p>
        </p:txBody>
      </p:sp>
      <p:sp>
        <p:nvSpPr>
          <p:cNvPr id="18" name="Text Placeholder 14">
            <a:extLst>
              <a:ext uri="{FF2B5EF4-FFF2-40B4-BE49-F238E27FC236}">
                <a16:creationId xmlns:a16="http://schemas.microsoft.com/office/drawing/2014/main" id="{EB9D5586-12D0-0617-0E83-18566F5F3D3D}"/>
              </a:ext>
            </a:extLst>
          </p:cNvPr>
          <p:cNvSpPr>
            <a:spLocks noGrp="1"/>
          </p:cNvSpPr>
          <p:nvPr>
            <p:ph type="body" sz="quarter" idx="22" hasCustomPrompt="1"/>
          </p:nvPr>
        </p:nvSpPr>
        <p:spPr>
          <a:xfrm>
            <a:off x="503237" y="4655727"/>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4</a:t>
            </a:r>
          </a:p>
        </p:txBody>
      </p:sp>
      <p:sp>
        <p:nvSpPr>
          <p:cNvPr id="19" name="Text Placeholder 14">
            <a:extLst>
              <a:ext uri="{FF2B5EF4-FFF2-40B4-BE49-F238E27FC236}">
                <a16:creationId xmlns:a16="http://schemas.microsoft.com/office/drawing/2014/main" id="{CF0DDFD5-43B7-F702-6963-ED560A9829AC}"/>
              </a:ext>
            </a:extLst>
          </p:cNvPr>
          <p:cNvSpPr>
            <a:spLocks noGrp="1"/>
          </p:cNvSpPr>
          <p:nvPr>
            <p:ph type="body" sz="quarter" idx="23" hasCustomPrompt="1"/>
          </p:nvPr>
        </p:nvSpPr>
        <p:spPr>
          <a:xfrm>
            <a:off x="503237" y="5528693"/>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5</a:t>
            </a:r>
          </a:p>
        </p:txBody>
      </p:sp>
      <p:sp>
        <p:nvSpPr>
          <p:cNvPr id="20" name="Text Placeholder 14">
            <a:extLst>
              <a:ext uri="{FF2B5EF4-FFF2-40B4-BE49-F238E27FC236}">
                <a16:creationId xmlns:a16="http://schemas.microsoft.com/office/drawing/2014/main" id="{80CEF86B-120C-0941-9E60-043E44E67644}"/>
              </a:ext>
            </a:extLst>
          </p:cNvPr>
          <p:cNvSpPr>
            <a:spLocks noGrp="1"/>
          </p:cNvSpPr>
          <p:nvPr>
            <p:ph type="body" sz="quarter" idx="24" hasCustomPrompt="1"/>
          </p:nvPr>
        </p:nvSpPr>
        <p:spPr>
          <a:xfrm>
            <a:off x="503237" y="6401657"/>
            <a:ext cx="2488018" cy="509587"/>
          </a:xfrm>
        </p:spPr>
        <p:txBody>
          <a:bodyPr/>
          <a:lstStyle>
            <a:lvl1pPr marL="0" indent="0" algn="r">
              <a:buNone/>
              <a:defRPr b="1">
                <a:latin typeface="Arial" panose="020B0604020202020204" pitchFamily="34" charset="0"/>
                <a:cs typeface="Arial" panose="020B0604020202020204" pitchFamily="34" charset="0"/>
              </a:defRPr>
            </a:lvl1pPr>
          </a:lstStyle>
          <a:p>
            <a:pPr lvl="0"/>
            <a:r>
              <a:rPr lang="en-US"/>
              <a:t>Group 6</a:t>
            </a:r>
          </a:p>
        </p:txBody>
      </p:sp>
      <p:sp>
        <p:nvSpPr>
          <p:cNvPr id="21" name="Text Placeholder 14">
            <a:extLst>
              <a:ext uri="{FF2B5EF4-FFF2-40B4-BE49-F238E27FC236}">
                <a16:creationId xmlns:a16="http://schemas.microsoft.com/office/drawing/2014/main" id="{BE026C21-57F3-D6D8-15BF-C37F4D4FE587}"/>
              </a:ext>
            </a:extLst>
          </p:cNvPr>
          <p:cNvSpPr>
            <a:spLocks noGrp="1"/>
          </p:cNvSpPr>
          <p:nvPr>
            <p:ph type="body" sz="quarter" idx="25" hasCustomPrompt="1"/>
          </p:nvPr>
        </p:nvSpPr>
        <p:spPr>
          <a:xfrm>
            <a:off x="3494493" y="2036829"/>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22" name="Text Placeholder 14">
            <a:extLst>
              <a:ext uri="{FF2B5EF4-FFF2-40B4-BE49-F238E27FC236}">
                <a16:creationId xmlns:a16="http://schemas.microsoft.com/office/drawing/2014/main" id="{76A126D3-BDF5-3AEE-1652-826946CF5D50}"/>
              </a:ext>
            </a:extLst>
          </p:cNvPr>
          <p:cNvSpPr>
            <a:spLocks noGrp="1"/>
          </p:cNvSpPr>
          <p:nvPr>
            <p:ph type="body" sz="quarter" idx="26" hasCustomPrompt="1"/>
          </p:nvPr>
        </p:nvSpPr>
        <p:spPr>
          <a:xfrm>
            <a:off x="3494493" y="2909795"/>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23" name="Text Placeholder 14">
            <a:extLst>
              <a:ext uri="{FF2B5EF4-FFF2-40B4-BE49-F238E27FC236}">
                <a16:creationId xmlns:a16="http://schemas.microsoft.com/office/drawing/2014/main" id="{BBFF508D-A562-2556-E822-0712912C76D1}"/>
              </a:ext>
            </a:extLst>
          </p:cNvPr>
          <p:cNvSpPr>
            <a:spLocks noGrp="1"/>
          </p:cNvSpPr>
          <p:nvPr>
            <p:ph type="body" sz="quarter" idx="27" hasCustomPrompt="1"/>
          </p:nvPr>
        </p:nvSpPr>
        <p:spPr>
          <a:xfrm>
            <a:off x="3494492" y="3782761"/>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24" name="Text Placeholder 14">
            <a:extLst>
              <a:ext uri="{FF2B5EF4-FFF2-40B4-BE49-F238E27FC236}">
                <a16:creationId xmlns:a16="http://schemas.microsoft.com/office/drawing/2014/main" id="{9A7B486F-B636-3264-024E-F220C2E86F2D}"/>
              </a:ext>
            </a:extLst>
          </p:cNvPr>
          <p:cNvSpPr>
            <a:spLocks noGrp="1"/>
          </p:cNvSpPr>
          <p:nvPr>
            <p:ph type="body" sz="quarter" idx="28" hasCustomPrompt="1"/>
          </p:nvPr>
        </p:nvSpPr>
        <p:spPr>
          <a:xfrm>
            <a:off x="3494492" y="4655727"/>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25" name="Text Placeholder 14">
            <a:extLst>
              <a:ext uri="{FF2B5EF4-FFF2-40B4-BE49-F238E27FC236}">
                <a16:creationId xmlns:a16="http://schemas.microsoft.com/office/drawing/2014/main" id="{A85B539F-6478-15FE-15B6-DF8BF6110456}"/>
              </a:ext>
            </a:extLst>
          </p:cNvPr>
          <p:cNvSpPr>
            <a:spLocks noGrp="1"/>
          </p:cNvSpPr>
          <p:nvPr>
            <p:ph type="body" sz="quarter" idx="29" hasCustomPrompt="1"/>
          </p:nvPr>
        </p:nvSpPr>
        <p:spPr>
          <a:xfrm>
            <a:off x="3494492" y="5528693"/>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26" name="Text Placeholder 14">
            <a:extLst>
              <a:ext uri="{FF2B5EF4-FFF2-40B4-BE49-F238E27FC236}">
                <a16:creationId xmlns:a16="http://schemas.microsoft.com/office/drawing/2014/main" id="{58F8F0E5-9313-5F1C-EA96-805FDEBFAAEB}"/>
              </a:ext>
            </a:extLst>
          </p:cNvPr>
          <p:cNvSpPr>
            <a:spLocks noGrp="1"/>
          </p:cNvSpPr>
          <p:nvPr>
            <p:ph type="body" sz="quarter" idx="30" hasCustomPrompt="1"/>
          </p:nvPr>
        </p:nvSpPr>
        <p:spPr>
          <a:xfrm>
            <a:off x="3494492" y="6401657"/>
            <a:ext cx="10632670" cy="509587"/>
          </a:xfrm>
        </p:spPr>
        <p:txBody>
          <a:bodyPr/>
          <a:lstStyle>
            <a:lvl1pPr marL="0" indent="0" algn="l">
              <a:buNone/>
              <a:defRPr b="0">
                <a:latin typeface="Arial" panose="020B0604020202020204" pitchFamily="34" charset="0"/>
                <a:cs typeface="Arial" panose="020B0604020202020204" pitchFamily="34" charset="0"/>
              </a:defRPr>
            </a:lvl1pPr>
            <a:lvl2pPr algn="l">
              <a:defRPr/>
            </a:lvl2pPr>
            <a:lvl3pPr algn="l">
              <a:defRPr/>
            </a:lvl3pPr>
            <a:lvl4pPr algn="l">
              <a:defRPr/>
            </a:lvl4pPr>
            <a:lvl5pPr algn="l">
              <a:defRPr/>
            </a:lvl5pPr>
          </a:lstStyle>
          <a:p>
            <a:pPr lvl="0"/>
            <a:r>
              <a:rPr lang="en-US"/>
              <a:t>Title</a:t>
            </a:r>
          </a:p>
        </p:txBody>
      </p:sp>
      <p:sp>
        <p:nvSpPr>
          <p:cNvPr id="3" name="Slide Number Placeholder 5">
            <a:extLst>
              <a:ext uri="{FF2B5EF4-FFF2-40B4-BE49-F238E27FC236}">
                <a16:creationId xmlns:a16="http://schemas.microsoft.com/office/drawing/2014/main" id="{B56C1EBB-5DA5-BF02-BDC5-AA34C350313E}"/>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5" name="object 2">
            <a:extLst>
              <a:ext uri="{FF2B5EF4-FFF2-40B4-BE49-F238E27FC236}">
                <a16:creationId xmlns:a16="http://schemas.microsoft.com/office/drawing/2014/main" id="{E5B407A8-1FA4-4FB7-CE04-9D066E88F26A}"/>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Tree>
    <p:extLst>
      <p:ext uri="{BB962C8B-B14F-4D97-AF65-F5344CB8AC3E}">
        <p14:creationId xmlns:p14="http://schemas.microsoft.com/office/powerpoint/2010/main" val="7115862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Plain Content Slide">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A7477AD-DFD3-6E09-ADB5-2626AFF82BB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p:txBody>
          <a:bodyPr lIns="91440">
            <a:noAutofit/>
          </a:bodyPr>
          <a:lstStyle>
            <a:lvl1pPr>
              <a:defRPr sz="3000"/>
            </a:lvl1pPr>
          </a:lstStyle>
          <a:p>
            <a:r>
              <a:rPr lang="en-US"/>
              <a:t>Click To Edit Slide Title</a:t>
            </a:r>
          </a:p>
        </p:txBody>
      </p:sp>
      <p:sp>
        <p:nvSpPr>
          <p:cNvPr id="3" name="Content Placeholder 2"/>
          <p:cNvSpPr>
            <a:spLocks noGrp="1"/>
          </p:cNvSpPr>
          <p:nvPr>
            <p:ph idx="1"/>
          </p:nvPr>
        </p:nvSpPr>
        <p:spPr>
          <a:xfrm>
            <a:off x="503237" y="2652903"/>
            <a:ext cx="13623926" cy="4213507"/>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B8E0690B-A650-10E2-4533-EBACCFF1E0E0}"/>
              </a:ext>
            </a:extLst>
          </p:cNvPr>
          <p:cNvSpPr>
            <a:spLocks noGrp="1"/>
          </p:cNvSpPr>
          <p:nvPr>
            <p:ph type="body" sz="quarter" idx="10"/>
          </p:nvPr>
        </p:nvSpPr>
        <p:spPr>
          <a:xfrm>
            <a:off x="503238" y="1960631"/>
            <a:ext cx="13623924" cy="596900"/>
          </a:xfrm>
        </p:spPr>
        <p:txBody>
          <a:bodyPr/>
          <a:lstStyle>
            <a:lvl1pPr marL="0" indent="0">
              <a:buNone/>
              <a:defRPr sz="2800"/>
            </a:lvl1pPr>
          </a:lstStyle>
          <a:p>
            <a:pPr lvl="0"/>
            <a:r>
              <a:rPr lang="en-US"/>
              <a:t>Click to edit Master text styles</a:t>
            </a:r>
          </a:p>
        </p:txBody>
      </p:sp>
      <p:sp>
        <p:nvSpPr>
          <p:cNvPr id="4" name="Slide Number Placeholder 5">
            <a:extLst>
              <a:ext uri="{FF2B5EF4-FFF2-40B4-BE49-F238E27FC236}">
                <a16:creationId xmlns:a16="http://schemas.microsoft.com/office/drawing/2014/main" id="{F2C4C05A-3048-8787-2847-1F300FCF8894}"/>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3013737004"/>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Plain Content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91440">
            <a:noAutofit/>
          </a:bodyPr>
          <a:lstStyle>
            <a:lvl1pPr>
              <a:defRPr sz="3000"/>
            </a:lvl1pPr>
          </a:lstStyle>
          <a:p>
            <a:r>
              <a:rPr lang="en-US"/>
              <a:t>Click To Edit Slide Title</a:t>
            </a:r>
          </a:p>
        </p:txBody>
      </p:sp>
      <p:sp>
        <p:nvSpPr>
          <p:cNvPr id="3" name="Content Placeholder 2"/>
          <p:cNvSpPr>
            <a:spLocks noGrp="1"/>
          </p:cNvSpPr>
          <p:nvPr>
            <p:ph idx="1"/>
          </p:nvPr>
        </p:nvSpPr>
        <p:spPr>
          <a:xfrm>
            <a:off x="503237" y="2652903"/>
            <a:ext cx="13623926" cy="4213507"/>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B8E0690B-A650-10E2-4533-EBACCFF1E0E0}"/>
              </a:ext>
            </a:extLst>
          </p:cNvPr>
          <p:cNvSpPr>
            <a:spLocks noGrp="1"/>
          </p:cNvSpPr>
          <p:nvPr>
            <p:ph type="body" sz="quarter" idx="10"/>
          </p:nvPr>
        </p:nvSpPr>
        <p:spPr>
          <a:xfrm>
            <a:off x="503238" y="1960631"/>
            <a:ext cx="13623924" cy="596900"/>
          </a:xfrm>
        </p:spPr>
        <p:txBody>
          <a:bodyPr/>
          <a:lstStyle>
            <a:lvl1pPr marL="0" indent="0">
              <a:buNone/>
              <a:defRPr sz="2800"/>
            </a:lvl1pPr>
          </a:lstStyle>
          <a:p>
            <a:pPr lvl="0"/>
            <a:r>
              <a:rPr lang="en-US"/>
              <a:t>Click to edit Master text styles</a:t>
            </a:r>
          </a:p>
        </p:txBody>
      </p:sp>
      <p:sp>
        <p:nvSpPr>
          <p:cNvPr id="4" name="Slide Number Placeholder 5">
            <a:extLst>
              <a:ext uri="{FF2B5EF4-FFF2-40B4-BE49-F238E27FC236}">
                <a16:creationId xmlns:a16="http://schemas.microsoft.com/office/drawing/2014/main" id="{F2C4C05A-3048-8787-2847-1F300FCF8894}"/>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23462679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_2-block Content Slide 1">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A7477AD-DFD3-6E09-ADB5-2626AFF82BB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p:txBody>
          <a:bodyPr lIns="91440">
            <a:noAutofit/>
          </a:bodyPr>
          <a:lstStyle>
            <a:lvl1pPr>
              <a:defRPr sz="3000"/>
            </a:lvl1pPr>
          </a:lstStyle>
          <a:p>
            <a:r>
              <a:rPr lang="en-US"/>
              <a:t>Click To Edit Slide Title</a:t>
            </a:r>
          </a:p>
        </p:txBody>
      </p:sp>
      <p:sp>
        <p:nvSpPr>
          <p:cNvPr id="3" name="Content Placeholder 2"/>
          <p:cNvSpPr>
            <a:spLocks noGrp="1"/>
          </p:cNvSpPr>
          <p:nvPr>
            <p:ph idx="1"/>
          </p:nvPr>
        </p:nvSpPr>
        <p:spPr>
          <a:xfrm>
            <a:off x="503237" y="2652903"/>
            <a:ext cx="6666189" cy="4213507"/>
          </a:xfrm>
        </p:spPr>
        <p:txBody>
          <a:bodyPr>
            <a:noAutofit/>
          </a:bodyPr>
          <a:lstStyle>
            <a:lvl1pPr marL="0" indent="0">
              <a:buNone/>
              <a:defRPr sz="1800"/>
            </a:lvl1pPr>
            <a:lvl2pPr marL="339725" indent="0">
              <a:buNone/>
              <a:defRPr sz="1800"/>
            </a:lvl2pPr>
            <a:lvl3pPr marL="688975" indent="0">
              <a:buNone/>
              <a:defRPr sz="1800"/>
            </a:lvl3pPr>
            <a:lvl4pPr marL="976312" indent="0">
              <a:buNone/>
              <a:defRPr sz="1800"/>
            </a:lvl4pPr>
            <a:lvl5pPr marL="131445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B8E0690B-A650-10E2-4533-EBACCFF1E0E0}"/>
              </a:ext>
            </a:extLst>
          </p:cNvPr>
          <p:cNvSpPr>
            <a:spLocks noGrp="1"/>
          </p:cNvSpPr>
          <p:nvPr>
            <p:ph type="body" sz="quarter" idx="10"/>
          </p:nvPr>
        </p:nvSpPr>
        <p:spPr>
          <a:xfrm>
            <a:off x="503238" y="1960631"/>
            <a:ext cx="6666188" cy="596900"/>
          </a:xfrm>
        </p:spPr>
        <p:txBody>
          <a:bodyPr/>
          <a:lstStyle>
            <a:lvl1pPr marL="0" indent="0">
              <a:buNone/>
              <a:defRPr sz="2800">
                <a:solidFill>
                  <a:schemeClr val="tx1"/>
                </a:solidFill>
              </a:defRPr>
            </a:lvl1pPr>
          </a:lstStyle>
          <a:p>
            <a:pPr lvl="0"/>
            <a:r>
              <a:rPr lang="en-US"/>
              <a:t>Click to edit Master text styles</a:t>
            </a:r>
          </a:p>
        </p:txBody>
      </p:sp>
      <p:sp>
        <p:nvSpPr>
          <p:cNvPr id="8" name="Content Placeholder 2">
            <a:extLst>
              <a:ext uri="{FF2B5EF4-FFF2-40B4-BE49-F238E27FC236}">
                <a16:creationId xmlns:a16="http://schemas.microsoft.com/office/drawing/2014/main" id="{57FC8DC0-6478-538D-D5BB-1C7A5196457F}"/>
              </a:ext>
            </a:extLst>
          </p:cNvPr>
          <p:cNvSpPr>
            <a:spLocks noGrp="1"/>
          </p:cNvSpPr>
          <p:nvPr>
            <p:ph idx="11"/>
          </p:nvPr>
        </p:nvSpPr>
        <p:spPr>
          <a:xfrm>
            <a:off x="7460973" y="2652903"/>
            <a:ext cx="6666189" cy="4213507"/>
          </a:xfrm>
        </p:spPr>
        <p:txBody>
          <a:bodyPr>
            <a:noAutofit/>
          </a:bodyPr>
          <a:lstStyle>
            <a:lvl1pPr marL="0" indent="0">
              <a:buNone/>
              <a:defRPr sz="1800"/>
            </a:lvl1pPr>
            <a:lvl2pPr marL="339725" indent="0">
              <a:buNone/>
              <a:defRPr sz="1800"/>
            </a:lvl2pPr>
            <a:lvl3pPr marL="688975" indent="0">
              <a:buNone/>
              <a:defRPr sz="1800"/>
            </a:lvl3pPr>
            <a:lvl4pPr marL="976312" indent="0">
              <a:buNone/>
              <a:defRPr sz="1800"/>
            </a:lvl4pPr>
            <a:lvl5pPr marL="131445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1">
            <a:extLst>
              <a:ext uri="{FF2B5EF4-FFF2-40B4-BE49-F238E27FC236}">
                <a16:creationId xmlns:a16="http://schemas.microsoft.com/office/drawing/2014/main" id="{582A5401-52A2-8570-1E7F-12F6CAFEBEA5}"/>
              </a:ext>
            </a:extLst>
          </p:cNvPr>
          <p:cNvSpPr>
            <a:spLocks noGrp="1"/>
          </p:cNvSpPr>
          <p:nvPr>
            <p:ph type="body" sz="quarter" idx="12"/>
          </p:nvPr>
        </p:nvSpPr>
        <p:spPr>
          <a:xfrm>
            <a:off x="7460974" y="1960631"/>
            <a:ext cx="6666188" cy="596900"/>
          </a:xfrm>
        </p:spPr>
        <p:txBody>
          <a:bodyPr/>
          <a:lstStyle>
            <a:lvl1pPr marL="0" indent="0">
              <a:buNone/>
              <a:defRPr sz="2800"/>
            </a:lvl1pPr>
          </a:lstStyle>
          <a:p>
            <a:pPr lvl="0"/>
            <a:r>
              <a:rPr lang="en-US"/>
              <a:t>Click to edit Master text styles</a:t>
            </a:r>
          </a:p>
          <a:p>
            <a:pPr lvl="1"/>
            <a:r>
              <a:rPr lang="en-US"/>
              <a:t>Second level</a:t>
            </a:r>
          </a:p>
        </p:txBody>
      </p:sp>
      <p:sp>
        <p:nvSpPr>
          <p:cNvPr id="4" name="Slide Number Placeholder 5">
            <a:extLst>
              <a:ext uri="{FF2B5EF4-FFF2-40B4-BE49-F238E27FC236}">
                <a16:creationId xmlns:a16="http://schemas.microsoft.com/office/drawing/2014/main" id="{86B23157-C7C5-A8CF-164C-6F71BC03A263}"/>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6" name="object 2">
            <a:extLst>
              <a:ext uri="{FF2B5EF4-FFF2-40B4-BE49-F238E27FC236}">
                <a16:creationId xmlns:a16="http://schemas.microsoft.com/office/drawing/2014/main" id="{ABF27C22-62CA-2C05-EA1D-7147EB097567}"/>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Tree>
    <p:extLst>
      <p:ext uri="{BB962C8B-B14F-4D97-AF65-F5344CB8AC3E}">
        <p14:creationId xmlns:p14="http://schemas.microsoft.com/office/powerpoint/2010/main" val="32235268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Single Block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68898" y="801451"/>
            <a:ext cx="8958263" cy="1016350"/>
          </a:xfrm>
        </p:spPr>
        <p:txBody>
          <a:bodyPr/>
          <a:lstStyle>
            <a:lvl1pPr>
              <a:defRPr/>
            </a:lvl1pPr>
          </a:lstStyle>
          <a:p>
            <a:r>
              <a:rPr lang="en-US"/>
              <a:t>Click To Edit Slide Title</a:t>
            </a:r>
          </a:p>
        </p:txBody>
      </p:sp>
      <p:sp>
        <p:nvSpPr>
          <p:cNvPr id="3" name="Content Placeholder 2"/>
          <p:cNvSpPr>
            <a:spLocks noGrp="1"/>
          </p:cNvSpPr>
          <p:nvPr>
            <p:ph idx="1"/>
          </p:nvPr>
        </p:nvSpPr>
        <p:spPr>
          <a:xfrm>
            <a:off x="5168899" y="2145118"/>
            <a:ext cx="8958263" cy="5170082"/>
          </a:xfrm>
        </p:spPr>
        <p:txBody>
          <a:bodyPr>
            <a:noAutofit/>
          </a:bodyPr>
          <a:lstStyle>
            <a:lvl1pPr marL="0" indent="0">
              <a:buNone/>
              <a:defRPr sz="1700"/>
            </a:lvl1pPr>
            <a:lvl2pPr marL="339725" indent="0">
              <a:buNone/>
              <a:defRPr sz="1700"/>
            </a:lvl2pPr>
            <a:lvl3pPr marL="688975" indent="0">
              <a:buNone/>
              <a:defRPr sz="1700"/>
            </a:lvl3pPr>
            <a:lvl4pPr marL="976312" indent="0">
              <a:buNone/>
              <a:defRPr sz="1700"/>
            </a:lvl4pPr>
            <a:lvl5pPr marL="1314450" indent="0">
              <a:buNone/>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6">
            <a:extLst>
              <a:ext uri="{FF2B5EF4-FFF2-40B4-BE49-F238E27FC236}">
                <a16:creationId xmlns:a16="http://schemas.microsoft.com/office/drawing/2014/main" id="{5FA95EFE-A82E-97DE-9182-57C867C5A487}"/>
              </a:ext>
            </a:extLst>
          </p:cNvPr>
          <p:cNvSpPr>
            <a:spLocks noGrp="1"/>
          </p:cNvSpPr>
          <p:nvPr>
            <p:ph type="pic" sz="quarter" idx="14"/>
          </p:nvPr>
        </p:nvSpPr>
        <p:spPr>
          <a:xfrm>
            <a:off x="-3" y="0"/>
            <a:ext cx="4914901" cy="8229600"/>
          </a:xfrm>
          <a:solidFill>
            <a:schemeClr val="bg1">
              <a:lumMod val="85000"/>
            </a:schemeClr>
          </a:solidFill>
        </p:spPr>
        <p:txBody>
          <a:bodyPr/>
          <a:lstStyle>
            <a:lvl1pPr>
              <a:defRPr/>
            </a:lvl1pPr>
          </a:lstStyle>
          <a:p>
            <a:r>
              <a:rPr lang="en-US"/>
              <a:t>Click icon to add picture</a:t>
            </a:r>
          </a:p>
        </p:txBody>
      </p:sp>
      <p:sp>
        <p:nvSpPr>
          <p:cNvPr id="4" name="Slide Number Placeholder 5">
            <a:extLst>
              <a:ext uri="{FF2B5EF4-FFF2-40B4-BE49-F238E27FC236}">
                <a16:creationId xmlns:a16="http://schemas.microsoft.com/office/drawing/2014/main" id="{7E74F657-CE88-2203-5F5D-65C0CCA67375}"/>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39138490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_Single Block with Image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33640" y="1127200"/>
            <a:ext cx="5486400" cy="1017918"/>
          </a:xfrm>
        </p:spPr>
        <p:txBody>
          <a:bodyPr>
            <a:noAutofit/>
          </a:bodyPr>
          <a:lstStyle>
            <a:lvl1pPr>
              <a:defRPr sz="2800">
                <a:solidFill>
                  <a:schemeClr val="bg2">
                    <a:lumMod val="10000"/>
                  </a:schemeClr>
                </a:solidFill>
                <a:latin typeface="Arial" panose="020B0604020202020204" pitchFamily="34" charset="0"/>
                <a:cs typeface="Arial" panose="020B0604020202020204" pitchFamily="34" charset="0"/>
              </a:defRPr>
            </a:lvl1pPr>
          </a:lstStyle>
          <a:p>
            <a:r>
              <a:rPr lang="en-US"/>
              <a:t>Click To Edit Slide Subtitle</a:t>
            </a:r>
          </a:p>
        </p:txBody>
      </p:sp>
      <p:sp>
        <p:nvSpPr>
          <p:cNvPr id="3" name="Content Placeholder 2"/>
          <p:cNvSpPr>
            <a:spLocks noGrp="1"/>
          </p:cNvSpPr>
          <p:nvPr>
            <p:ph idx="1"/>
          </p:nvPr>
        </p:nvSpPr>
        <p:spPr>
          <a:xfrm>
            <a:off x="8633640" y="2305437"/>
            <a:ext cx="5567953" cy="4436069"/>
          </a:xfrm>
        </p:spPr>
        <p:txBody>
          <a:bodyPr>
            <a:noAutofit/>
          </a:bodyPr>
          <a:lstStyle>
            <a:lvl1pPr marL="0" indent="0">
              <a:buNone/>
              <a:defRPr sz="1700"/>
            </a:lvl1pPr>
            <a:lvl2pPr marL="339725" indent="0">
              <a:buNone/>
              <a:defRPr sz="1700"/>
            </a:lvl2pPr>
            <a:lvl3pPr marL="688975" indent="0">
              <a:buNone/>
              <a:defRPr sz="1700"/>
            </a:lvl3pPr>
            <a:lvl4pPr marL="976312" indent="0">
              <a:buNone/>
              <a:defRPr sz="1700"/>
            </a:lvl4pPr>
            <a:lvl5pPr marL="1314450" indent="0">
              <a:buNone/>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6">
            <a:extLst>
              <a:ext uri="{FF2B5EF4-FFF2-40B4-BE49-F238E27FC236}">
                <a16:creationId xmlns:a16="http://schemas.microsoft.com/office/drawing/2014/main" id="{5F5E3664-151B-7A7F-4F7C-2A507E6478CD}"/>
              </a:ext>
            </a:extLst>
          </p:cNvPr>
          <p:cNvSpPr>
            <a:spLocks noGrp="1"/>
          </p:cNvSpPr>
          <p:nvPr>
            <p:ph type="pic" sz="quarter" idx="20"/>
          </p:nvPr>
        </p:nvSpPr>
        <p:spPr>
          <a:xfrm>
            <a:off x="4914898" y="0"/>
            <a:ext cx="3378201" cy="8229600"/>
          </a:xfrm>
          <a:solidFill>
            <a:schemeClr val="bg1">
              <a:lumMod val="85000"/>
            </a:schemeClr>
          </a:solidFill>
        </p:spPr>
        <p:txBody>
          <a:bodyPr/>
          <a:lstStyle>
            <a:lvl1pPr>
              <a:defRPr/>
            </a:lvl1pPr>
          </a:lstStyle>
          <a:p>
            <a:r>
              <a:rPr lang="en-US"/>
              <a:t>Click icon to add picture</a:t>
            </a:r>
          </a:p>
        </p:txBody>
      </p:sp>
      <p:sp>
        <p:nvSpPr>
          <p:cNvPr id="7" name="Rectangle 6">
            <a:extLst>
              <a:ext uri="{FF2B5EF4-FFF2-40B4-BE49-F238E27FC236}">
                <a16:creationId xmlns:a16="http://schemas.microsoft.com/office/drawing/2014/main" id="{B2CEC826-D1F7-EA99-352F-49B6565DAE2C}"/>
              </a:ext>
            </a:extLst>
          </p:cNvPr>
          <p:cNvSpPr/>
          <p:nvPr/>
        </p:nvSpPr>
        <p:spPr>
          <a:xfrm>
            <a:off x="0" y="0"/>
            <a:ext cx="4914898"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00F2A52D-6982-1DF0-3FA0-210C5B9B838B}"/>
              </a:ext>
            </a:extLst>
          </p:cNvPr>
          <p:cNvSpPr>
            <a:spLocks noGrp="1"/>
          </p:cNvSpPr>
          <p:nvPr>
            <p:ph type="body" sz="quarter" idx="19" hasCustomPrompt="1"/>
          </p:nvPr>
        </p:nvSpPr>
        <p:spPr>
          <a:xfrm>
            <a:off x="382588" y="2502858"/>
            <a:ext cx="3540125" cy="2179637"/>
          </a:xfrm>
        </p:spPr>
        <p:txBody>
          <a:bodyPr/>
          <a:lstStyle>
            <a:lvl1pPr marL="0" indent="0">
              <a:buNone/>
              <a:defRPr sz="3000">
                <a:solidFill>
                  <a:schemeClr val="bg1"/>
                </a:solidFill>
                <a:latin typeface="+mj-lt"/>
              </a:defRPr>
            </a:lvl1pPr>
            <a:lvl2pPr>
              <a:defRPr sz="4000">
                <a:solidFill>
                  <a:schemeClr val="bg1"/>
                </a:solidFill>
                <a:latin typeface="+mj-lt"/>
              </a:defRPr>
            </a:lvl2pPr>
            <a:lvl3pPr>
              <a:defRPr sz="4000">
                <a:solidFill>
                  <a:schemeClr val="bg1"/>
                </a:solidFill>
                <a:latin typeface="+mj-lt"/>
              </a:defRPr>
            </a:lvl3pPr>
            <a:lvl4pPr>
              <a:defRPr sz="4000">
                <a:solidFill>
                  <a:schemeClr val="bg1"/>
                </a:solidFill>
                <a:latin typeface="+mj-lt"/>
              </a:defRPr>
            </a:lvl4pPr>
            <a:lvl5pPr>
              <a:defRPr>
                <a:latin typeface="+mj-lt"/>
              </a:defRPr>
            </a:lvl5pPr>
          </a:lstStyle>
          <a:p>
            <a:pPr lvl="0"/>
            <a:r>
              <a:rPr lang="en-US"/>
              <a:t>Click To Edit Slide Title</a:t>
            </a:r>
          </a:p>
        </p:txBody>
      </p:sp>
      <p:sp>
        <p:nvSpPr>
          <p:cNvPr id="4" name="Slide Number Placeholder 5">
            <a:extLst>
              <a:ext uri="{FF2B5EF4-FFF2-40B4-BE49-F238E27FC236}">
                <a16:creationId xmlns:a16="http://schemas.microsoft.com/office/drawing/2014/main" id="{7C6F681F-0D2D-8334-C08A-5E22FD0B78BE}"/>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
        <p:nvSpPr>
          <p:cNvPr id="5" name="Rectangle 4">
            <a:extLst>
              <a:ext uri="{FF2B5EF4-FFF2-40B4-BE49-F238E27FC236}">
                <a16:creationId xmlns:a16="http://schemas.microsoft.com/office/drawing/2014/main" id="{8DDCE2BD-BA73-F359-6261-0A332C3A5F8F}"/>
              </a:ext>
            </a:extLst>
          </p:cNvPr>
          <p:cNvSpPr/>
          <p:nvPr/>
        </p:nvSpPr>
        <p:spPr>
          <a:xfrm>
            <a:off x="0" y="0"/>
            <a:ext cx="4914898"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541326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5_Single Block with Image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33640" y="1127200"/>
            <a:ext cx="5486400" cy="1017918"/>
          </a:xfrm>
        </p:spPr>
        <p:txBody>
          <a:bodyPr>
            <a:noAutofit/>
          </a:bodyPr>
          <a:lstStyle>
            <a:lvl1pPr>
              <a:defRPr sz="2800">
                <a:solidFill>
                  <a:schemeClr val="bg2">
                    <a:lumMod val="10000"/>
                  </a:schemeClr>
                </a:solidFill>
                <a:latin typeface="Arial" panose="020B0604020202020204" pitchFamily="34" charset="0"/>
                <a:cs typeface="Arial" panose="020B0604020202020204" pitchFamily="34" charset="0"/>
              </a:defRPr>
            </a:lvl1pPr>
          </a:lstStyle>
          <a:p>
            <a:r>
              <a:rPr lang="en-US"/>
              <a:t>Click To Edit Slide Subtitle</a:t>
            </a:r>
          </a:p>
        </p:txBody>
      </p:sp>
      <p:sp>
        <p:nvSpPr>
          <p:cNvPr id="3" name="Content Placeholder 2"/>
          <p:cNvSpPr>
            <a:spLocks noGrp="1"/>
          </p:cNvSpPr>
          <p:nvPr>
            <p:ph idx="1"/>
          </p:nvPr>
        </p:nvSpPr>
        <p:spPr>
          <a:xfrm>
            <a:off x="8633640" y="2305437"/>
            <a:ext cx="5567953" cy="4436069"/>
          </a:xfrm>
        </p:spPr>
        <p:txBody>
          <a:bodyPr>
            <a:noAutofit/>
          </a:bodyPr>
          <a:lstStyle>
            <a:lvl1pPr marL="0" indent="0">
              <a:buNone/>
              <a:defRPr sz="1700"/>
            </a:lvl1pPr>
            <a:lvl2pPr marL="339725" indent="0">
              <a:buNone/>
              <a:defRPr sz="1700"/>
            </a:lvl2pPr>
            <a:lvl3pPr marL="688975" indent="0">
              <a:buNone/>
              <a:defRPr sz="1700"/>
            </a:lvl3pPr>
            <a:lvl4pPr marL="976312" indent="0">
              <a:buNone/>
              <a:defRPr sz="1700"/>
            </a:lvl4pPr>
            <a:lvl5pPr marL="1314450" indent="0">
              <a:buNone/>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6">
            <a:extLst>
              <a:ext uri="{FF2B5EF4-FFF2-40B4-BE49-F238E27FC236}">
                <a16:creationId xmlns:a16="http://schemas.microsoft.com/office/drawing/2014/main" id="{5F5E3664-151B-7A7F-4F7C-2A507E6478CD}"/>
              </a:ext>
            </a:extLst>
          </p:cNvPr>
          <p:cNvSpPr>
            <a:spLocks noGrp="1"/>
          </p:cNvSpPr>
          <p:nvPr>
            <p:ph type="pic" sz="quarter" idx="20"/>
          </p:nvPr>
        </p:nvSpPr>
        <p:spPr>
          <a:xfrm>
            <a:off x="4914898" y="0"/>
            <a:ext cx="3378201" cy="8229600"/>
          </a:xfrm>
          <a:solidFill>
            <a:schemeClr val="bg1">
              <a:lumMod val="85000"/>
            </a:schemeClr>
          </a:solidFill>
        </p:spPr>
        <p:txBody>
          <a:bodyPr/>
          <a:lstStyle>
            <a:lvl1pPr>
              <a:defRPr/>
            </a:lvl1pPr>
          </a:lstStyle>
          <a:p>
            <a:r>
              <a:rPr lang="en-US"/>
              <a:t>Click icon to add picture</a:t>
            </a:r>
          </a:p>
        </p:txBody>
      </p:sp>
      <p:sp>
        <p:nvSpPr>
          <p:cNvPr id="7" name="Rectangle 6">
            <a:extLst>
              <a:ext uri="{FF2B5EF4-FFF2-40B4-BE49-F238E27FC236}">
                <a16:creationId xmlns:a16="http://schemas.microsoft.com/office/drawing/2014/main" id="{B2CEC826-D1F7-EA99-352F-49B6565DAE2C}"/>
              </a:ext>
            </a:extLst>
          </p:cNvPr>
          <p:cNvSpPr/>
          <p:nvPr/>
        </p:nvSpPr>
        <p:spPr>
          <a:xfrm>
            <a:off x="0" y="0"/>
            <a:ext cx="4914898" cy="822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9">
            <a:extLst>
              <a:ext uri="{FF2B5EF4-FFF2-40B4-BE49-F238E27FC236}">
                <a16:creationId xmlns:a16="http://schemas.microsoft.com/office/drawing/2014/main" id="{00F2A52D-6982-1DF0-3FA0-210C5B9B838B}"/>
              </a:ext>
            </a:extLst>
          </p:cNvPr>
          <p:cNvSpPr>
            <a:spLocks noGrp="1"/>
          </p:cNvSpPr>
          <p:nvPr>
            <p:ph type="body" sz="quarter" idx="19" hasCustomPrompt="1"/>
          </p:nvPr>
        </p:nvSpPr>
        <p:spPr>
          <a:xfrm>
            <a:off x="382588" y="2502858"/>
            <a:ext cx="3540125" cy="2179637"/>
          </a:xfrm>
        </p:spPr>
        <p:txBody>
          <a:bodyPr/>
          <a:lstStyle>
            <a:lvl1pPr marL="0" indent="0">
              <a:buNone/>
              <a:defRPr sz="3000">
                <a:solidFill>
                  <a:schemeClr val="bg1"/>
                </a:solidFill>
                <a:latin typeface="+mj-lt"/>
              </a:defRPr>
            </a:lvl1pPr>
            <a:lvl2pPr>
              <a:defRPr sz="4000">
                <a:solidFill>
                  <a:schemeClr val="bg1"/>
                </a:solidFill>
                <a:latin typeface="+mj-lt"/>
              </a:defRPr>
            </a:lvl2pPr>
            <a:lvl3pPr>
              <a:defRPr sz="4000">
                <a:solidFill>
                  <a:schemeClr val="bg1"/>
                </a:solidFill>
                <a:latin typeface="+mj-lt"/>
              </a:defRPr>
            </a:lvl3pPr>
            <a:lvl4pPr>
              <a:defRPr sz="4000">
                <a:solidFill>
                  <a:schemeClr val="bg1"/>
                </a:solidFill>
                <a:latin typeface="+mj-lt"/>
              </a:defRPr>
            </a:lvl4pPr>
            <a:lvl5pPr>
              <a:defRPr>
                <a:latin typeface="+mj-lt"/>
              </a:defRPr>
            </a:lvl5pPr>
          </a:lstStyle>
          <a:p>
            <a:pPr lvl="0"/>
            <a:r>
              <a:rPr lang="en-US"/>
              <a:t>Click To Edit Slide Title</a:t>
            </a:r>
          </a:p>
        </p:txBody>
      </p:sp>
      <p:sp>
        <p:nvSpPr>
          <p:cNvPr id="4" name="Slide Number Placeholder 5">
            <a:extLst>
              <a:ext uri="{FF2B5EF4-FFF2-40B4-BE49-F238E27FC236}">
                <a16:creationId xmlns:a16="http://schemas.microsoft.com/office/drawing/2014/main" id="{7C6F681F-0D2D-8334-C08A-5E22FD0B78BE}"/>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
        <p:nvSpPr>
          <p:cNvPr id="5" name="Rectangle 4">
            <a:extLst>
              <a:ext uri="{FF2B5EF4-FFF2-40B4-BE49-F238E27FC236}">
                <a16:creationId xmlns:a16="http://schemas.microsoft.com/office/drawing/2014/main" id="{D2F55256-98BE-A147-BDF7-14225C386FAA}"/>
              </a:ext>
            </a:extLst>
          </p:cNvPr>
          <p:cNvSpPr/>
          <p:nvPr/>
        </p:nvSpPr>
        <p:spPr>
          <a:xfrm>
            <a:off x="0" y="0"/>
            <a:ext cx="4914898" cy="822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07232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_Plain Content Slide 3">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91440">
            <a:noAutofit/>
          </a:bodyPr>
          <a:lstStyle>
            <a:lvl1pPr>
              <a:defRPr sz="3000"/>
            </a:lvl1pPr>
          </a:lstStyle>
          <a:p>
            <a:r>
              <a:rPr lang="en-US"/>
              <a:t>Click To Edit Slide Title</a:t>
            </a:r>
          </a:p>
        </p:txBody>
      </p:sp>
      <p:sp>
        <p:nvSpPr>
          <p:cNvPr id="3" name="Content Placeholder 2"/>
          <p:cNvSpPr>
            <a:spLocks noGrp="1"/>
          </p:cNvSpPr>
          <p:nvPr>
            <p:ph idx="1"/>
          </p:nvPr>
        </p:nvSpPr>
        <p:spPr>
          <a:xfrm>
            <a:off x="503237" y="2652903"/>
            <a:ext cx="13623926" cy="4213507"/>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B8E0690B-A650-10E2-4533-EBACCFF1E0E0}"/>
              </a:ext>
            </a:extLst>
          </p:cNvPr>
          <p:cNvSpPr>
            <a:spLocks noGrp="1"/>
          </p:cNvSpPr>
          <p:nvPr>
            <p:ph type="body" sz="quarter" idx="10"/>
          </p:nvPr>
        </p:nvSpPr>
        <p:spPr>
          <a:xfrm>
            <a:off x="503238" y="1960631"/>
            <a:ext cx="13623924" cy="596900"/>
          </a:xfrm>
        </p:spPr>
        <p:txBody>
          <a:bodyPr/>
          <a:lstStyle>
            <a:lvl1pPr marL="0" indent="0">
              <a:buNone/>
              <a:defRPr sz="2800"/>
            </a:lvl1pPr>
          </a:lstStyle>
          <a:p>
            <a:pPr lvl="0"/>
            <a:r>
              <a:rPr lang="en-US"/>
              <a:t>Click to edit Master text styles</a:t>
            </a:r>
          </a:p>
        </p:txBody>
      </p:sp>
      <p:sp>
        <p:nvSpPr>
          <p:cNvPr id="4" name="Slide Number Placeholder 5">
            <a:extLst>
              <a:ext uri="{FF2B5EF4-FFF2-40B4-BE49-F238E27FC236}">
                <a16:creationId xmlns:a16="http://schemas.microsoft.com/office/drawing/2014/main" id="{0AF8B6F9-70E2-DC92-6A96-A82D7F4A631F}"/>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2160943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Cover Slide Dark Green Bar">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79BFF5F3-AA63-4E90-A5C2-2DF5193537C6}"/>
              </a:ext>
            </a:extLst>
          </p:cNvPr>
          <p:cNvSpPr>
            <a:spLocks noGrp="1"/>
          </p:cNvSpPr>
          <p:nvPr>
            <p:ph type="pic" sz="quarter" idx="14"/>
          </p:nvPr>
        </p:nvSpPr>
        <p:spPr>
          <a:xfrm>
            <a:off x="-3" y="0"/>
            <a:ext cx="14630401" cy="8229600"/>
          </a:xfrm>
          <a:solidFill>
            <a:schemeClr val="bg1">
              <a:lumMod val="85000"/>
            </a:schemeClr>
          </a:solidFill>
        </p:spPr>
        <p:txBody>
          <a:bodyPr/>
          <a:lstStyle>
            <a:lvl1pPr>
              <a:defRPr/>
            </a:lvl1pPr>
          </a:lstStyle>
          <a:p>
            <a:r>
              <a:rPr lang="en-US" altLang="ja-JP"/>
              <a:t>Click icon to add picture</a:t>
            </a:r>
            <a:endParaRPr lang="en-US"/>
          </a:p>
        </p:txBody>
      </p:sp>
      <p:sp>
        <p:nvSpPr>
          <p:cNvPr id="6" name="Title 1">
            <a:extLst>
              <a:ext uri="{FF2B5EF4-FFF2-40B4-BE49-F238E27FC236}">
                <a16:creationId xmlns:a16="http://schemas.microsoft.com/office/drawing/2014/main" id="{76159213-4973-B145-E517-EB9FCAD7B06A}"/>
              </a:ext>
            </a:extLst>
          </p:cNvPr>
          <p:cNvSpPr>
            <a:spLocks noGrp="1"/>
          </p:cNvSpPr>
          <p:nvPr>
            <p:ph type="title" hasCustomPrompt="1"/>
          </p:nvPr>
        </p:nvSpPr>
        <p:spPr>
          <a:xfrm>
            <a:off x="8042632" y="-1"/>
            <a:ext cx="5376485" cy="2936727"/>
          </a:xfrm>
          <a:solidFill>
            <a:schemeClr val="accent2"/>
          </a:solidFill>
        </p:spPr>
        <p:txBody>
          <a:bodyPr lIns="91440">
            <a:noAutofit/>
          </a:bodyPr>
          <a:lstStyle>
            <a:lvl1pPr marL="274320" algn="l" defTabSz="1463040" rtl="0" eaLnBrk="1" latinLnBrk="0" hangingPunct="1">
              <a:lnSpc>
                <a:spcPct val="100000"/>
              </a:lnSpc>
              <a:spcBef>
                <a:spcPts val="0"/>
              </a:spcBef>
              <a:spcAft>
                <a:spcPts val="0"/>
              </a:spcAft>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a:t>Click To Edit Master Title</a:t>
            </a:r>
          </a:p>
        </p:txBody>
      </p:sp>
      <p:sp>
        <p:nvSpPr>
          <p:cNvPr id="7" name="Text Placeholder 13">
            <a:extLst>
              <a:ext uri="{FF2B5EF4-FFF2-40B4-BE49-F238E27FC236}">
                <a16:creationId xmlns:a16="http://schemas.microsoft.com/office/drawing/2014/main" id="{6428E205-3797-1272-896A-7E47BDDF214D}"/>
              </a:ext>
            </a:extLst>
          </p:cNvPr>
          <p:cNvSpPr>
            <a:spLocks noGrp="1"/>
          </p:cNvSpPr>
          <p:nvPr>
            <p:ph type="body" sz="quarter" idx="12" hasCustomPrompt="1"/>
          </p:nvPr>
        </p:nvSpPr>
        <p:spPr>
          <a:xfrm>
            <a:off x="8042633" y="2936726"/>
            <a:ext cx="5376484" cy="5292874"/>
          </a:xfrm>
          <a:solidFill>
            <a:schemeClr val="accent2"/>
          </a:solidFill>
        </p:spPr>
        <p:txBody>
          <a:bodyPr/>
          <a:lstStyle>
            <a:lvl1pPr marL="274320" indent="0" algn="l">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2" name="Slide Number Placeholder 5">
            <a:extLst>
              <a:ext uri="{FF2B5EF4-FFF2-40B4-BE49-F238E27FC236}">
                <a16:creationId xmlns:a16="http://schemas.microsoft.com/office/drawing/2014/main" id="{ECE65F22-62CF-DAFA-08EF-029837C0FF49}"/>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1969292374"/>
      </p:ext>
    </p:extLst>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_Plain Content Slide 4">
    <p:spTree>
      <p:nvGrpSpPr>
        <p:cNvPr id="1" name=""/>
        <p:cNvGrpSpPr/>
        <p:nvPr/>
      </p:nvGrpSpPr>
      <p:grpSpPr>
        <a:xfrm>
          <a:off x="0" y="0"/>
          <a:ext cx="0" cy="0"/>
          <a:chOff x="0" y="0"/>
          <a:chExt cx="0" cy="0"/>
        </a:xfrm>
      </p:grpSpPr>
      <p:sp>
        <p:nvSpPr>
          <p:cNvPr id="3" name="Content Placeholder 2"/>
          <p:cNvSpPr>
            <a:spLocks noGrp="1"/>
          </p:cNvSpPr>
          <p:nvPr>
            <p:ph idx="1"/>
          </p:nvPr>
        </p:nvSpPr>
        <p:spPr>
          <a:xfrm>
            <a:off x="503237" y="1960631"/>
            <a:ext cx="13623926" cy="5247691"/>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p:txBody>
          <a:bodyPr lIns="91440">
            <a:noAutofit/>
          </a:bodyPr>
          <a:lstStyle>
            <a:lvl1pPr>
              <a:defRPr sz="3000"/>
            </a:lvl1pPr>
          </a:lstStyle>
          <a:p>
            <a:r>
              <a:rPr lang="en-US"/>
              <a:t>Click To Edit Slide Title</a:t>
            </a:r>
          </a:p>
        </p:txBody>
      </p:sp>
      <p:sp>
        <p:nvSpPr>
          <p:cNvPr id="4" name="Slide Number Placeholder 5">
            <a:extLst>
              <a:ext uri="{FF2B5EF4-FFF2-40B4-BE49-F238E27FC236}">
                <a16:creationId xmlns:a16="http://schemas.microsoft.com/office/drawing/2014/main" id="{C15D3A71-7794-FE21-D1CE-74B73F6431D2}"/>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367647736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8_2 Column With Subheads ">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F7C280F-A550-5B4E-3602-72F37960F70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19" name="Text Placeholder 13"/>
          <p:cNvSpPr>
            <a:spLocks noGrp="1"/>
          </p:cNvSpPr>
          <p:nvPr>
            <p:ph type="body" sz="quarter" idx="15" hasCustomPrompt="1"/>
          </p:nvPr>
        </p:nvSpPr>
        <p:spPr>
          <a:xfrm>
            <a:off x="886010" y="2298700"/>
            <a:ext cx="5908487" cy="762000"/>
          </a:xfrm>
        </p:spPr>
        <p:txBody>
          <a:bodyPr anchor="b">
            <a:noAutofit/>
          </a:bodyPr>
          <a:lstStyle>
            <a:lvl1pPr marL="0" indent="0">
              <a:buNone/>
              <a:defRPr sz="2800" b="0">
                <a:solidFill>
                  <a:schemeClr val="tx1"/>
                </a:solidFill>
              </a:defRPr>
            </a:lvl1pPr>
          </a:lstStyle>
          <a:p>
            <a:pPr lvl="0"/>
            <a:r>
              <a:rPr lang="en-US"/>
              <a:t>Click to edit text</a:t>
            </a:r>
          </a:p>
        </p:txBody>
      </p:sp>
      <p:sp>
        <p:nvSpPr>
          <p:cNvPr id="20" name="Text Placeholder 13"/>
          <p:cNvSpPr>
            <a:spLocks noGrp="1"/>
          </p:cNvSpPr>
          <p:nvPr>
            <p:ph type="body" sz="quarter" idx="16" hasCustomPrompt="1"/>
          </p:nvPr>
        </p:nvSpPr>
        <p:spPr>
          <a:xfrm>
            <a:off x="7740505" y="2298700"/>
            <a:ext cx="6369195" cy="762000"/>
          </a:xfrm>
        </p:spPr>
        <p:txBody>
          <a:bodyPr anchor="b">
            <a:noAutofit/>
          </a:bodyPr>
          <a:lstStyle>
            <a:lvl1pPr marL="0" indent="0">
              <a:buNone/>
              <a:defRPr sz="2800" b="0">
                <a:solidFill>
                  <a:schemeClr val="tx1"/>
                </a:solidFill>
              </a:defRPr>
            </a:lvl1pPr>
          </a:lstStyle>
          <a:p>
            <a:pPr lvl="0"/>
            <a:r>
              <a:rPr lang="en-US"/>
              <a:t>Click to edit text</a:t>
            </a:r>
          </a:p>
        </p:txBody>
      </p:sp>
      <p:sp>
        <p:nvSpPr>
          <p:cNvPr id="21" name="Content Placeholder 16"/>
          <p:cNvSpPr>
            <a:spLocks noGrp="1"/>
          </p:cNvSpPr>
          <p:nvPr>
            <p:ph sz="quarter" idx="17"/>
          </p:nvPr>
        </p:nvSpPr>
        <p:spPr>
          <a:xfrm>
            <a:off x="886010" y="3230815"/>
            <a:ext cx="5908489"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6"/>
          <p:cNvSpPr>
            <a:spLocks noGrp="1"/>
          </p:cNvSpPr>
          <p:nvPr>
            <p:ph sz="quarter" idx="18"/>
          </p:nvPr>
        </p:nvSpPr>
        <p:spPr>
          <a:xfrm>
            <a:off x="7740505" y="3230815"/>
            <a:ext cx="6369192"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11842E2-D7BE-65D5-63F4-9548CA8AE0C1}"/>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6" name="Slide Number Placeholder 5">
            <a:extLst>
              <a:ext uri="{FF2B5EF4-FFF2-40B4-BE49-F238E27FC236}">
                <a16:creationId xmlns:a16="http://schemas.microsoft.com/office/drawing/2014/main" id="{578FD829-7BA5-3C6D-763D-59772F850633}"/>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7" name="object 2">
            <a:extLst>
              <a:ext uri="{FF2B5EF4-FFF2-40B4-BE49-F238E27FC236}">
                <a16:creationId xmlns:a16="http://schemas.microsoft.com/office/drawing/2014/main" id="{11AF31FA-4383-55AC-8DBC-A5A3D0C775D8}"/>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cxnSp>
        <p:nvCxnSpPr>
          <p:cNvPr id="8" name="Straight Connector 7">
            <a:extLst>
              <a:ext uri="{FF2B5EF4-FFF2-40B4-BE49-F238E27FC236}">
                <a16:creationId xmlns:a16="http://schemas.microsoft.com/office/drawing/2014/main" id="{5870A052-5456-905D-99C6-5147A80B495D}"/>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7C6E2B92-8369-0B22-4E20-ED173A71EA9F}"/>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41189177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9_2 Column With Subheads ">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F7C280F-A550-5B4E-3602-72F37960F70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21" name="Content Placeholder 16"/>
          <p:cNvSpPr>
            <a:spLocks noGrp="1"/>
          </p:cNvSpPr>
          <p:nvPr>
            <p:ph sz="quarter" idx="17"/>
          </p:nvPr>
        </p:nvSpPr>
        <p:spPr>
          <a:xfrm>
            <a:off x="886010" y="2298701"/>
            <a:ext cx="5908489" cy="4000500"/>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6"/>
          <p:cNvSpPr>
            <a:spLocks noGrp="1"/>
          </p:cNvSpPr>
          <p:nvPr>
            <p:ph sz="quarter" idx="18"/>
          </p:nvPr>
        </p:nvSpPr>
        <p:spPr>
          <a:xfrm>
            <a:off x="7740505" y="2298701"/>
            <a:ext cx="6369192" cy="4000500"/>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11842E2-D7BE-65D5-63F4-9548CA8AE0C1}"/>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6" name="Slide Number Placeholder 5">
            <a:extLst>
              <a:ext uri="{FF2B5EF4-FFF2-40B4-BE49-F238E27FC236}">
                <a16:creationId xmlns:a16="http://schemas.microsoft.com/office/drawing/2014/main" id="{578FD829-7BA5-3C6D-763D-59772F850633}"/>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7" name="object 2">
            <a:extLst>
              <a:ext uri="{FF2B5EF4-FFF2-40B4-BE49-F238E27FC236}">
                <a16:creationId xmlns:a16="http://schemas.microsoft.com/office/drawing/2014/main" id="{7DCBA4F5-BB23-6B75-C79F-1B09CE2E6F23}"/>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cxnSp>
        <p:nvCxnSpPr>
          <p:cNvPr id="8" name="Straight Connector 7">
            <a:extLst>
              <a:ext uri="{FF2B5EF4-FFF2-40B4-BE49-F238E27FC236}">
                <a16:creationId xmlns:a16="http://schemas.microsoft.com/office/drawing/2014/main" id="{E0E5DA10-94CD-CD76-53EB-FD0FEA1074ED}"/>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28EBD3EB-E71E-B069-E25F-F9F5BC1AA6F4}"/>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22045464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0_2 Column With Subhead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19" name="Text Placeholder 13"/>
          <p:cNvSpPr>
            <a:spLocks noGrp="1"/>
          </p:cNvSpPr>
          <p:nvPr>
            <p:ph type="body" sz="quarter" idx="15" hasCustomPrompt="1"/>
          </p:nvPr>
        </p:nvSpPr>
        <p:spPr>
          <a:xfrm>
            <a:off x="886010" y="2298700"/>
            <a:ext cx="5908487" cy="762000"/>
          </a:xfrm>
        </p:spPr>
        <p:txBody>
          <a:bodyPr anchor="b">
            <a:noAutofit/>
          </a:bodyPr>
          <a:lstStyle>
            <a:lvl1pPr marL="0" indent="0">
              <a:buNone/>
              <a:defRPr sz="2800" b="0">
                <a:solidFill>
                  <a:schemeClr val="tx1"/>
                </a:solidFill>
              </a:defRPr>
            </a:lvl1pPr>
          </a:lstStyle>
          <a:p>
            <a:pPr lvl="0"/>
            <a:r>
              <a:rPr lang="en-US"/>
              <a:t>Click to edit text</a:t>
            </a:r>
          </a:p>
        </p:txBody>
      </p:sp>
      <p:sp>
        <p:nvSpPr>
          <p:cNvPr id="20" name="Text Placeholder 13"/>
          <p:cNvSpPr>
            <a:spLocks noGrp="1"/>
          </p:cNvSpPr>
          <p:nvPr>
            <p:ph type="body" sz="quarter" idx="16" hasCustomPrompt="1"/>
          </p:nvPr>
        </p:nvSpPr>
        <p:spPr>
          <a:xfrm>
            <a:off x="7740505" y="2298700"/>
            <a:ext cx="6369195" cy="762000"/>
          </a:xfrm>
        </p:spPr>
        <p:txBody>
          <a:bodyPr anchor="b">
            <a:noAutofit/>
          </a:bodyPr>
          <a:lstStyle>
            <a:lvl1pPr marL="0" indent="0">
              <a:buNone/>
              <a:defRPr sz="2800" b="0">
                <a:solidFill>
                  <a:schemeClr val="tx1"/>
                </a:solidFill>
              </a:defRPr>
            </a:lvl1pPr>
          </a:lstStyle>
          <a:p>
            <a:pPr lvl="0"/>
            <a:r>
              <a:rPr lang="en-US"/>
              <a:t>Click to edit text</a:t>
            </a:r>
          </a:p>
        </p:txBody>
      </p:sp>
      <p:sp>
        <p:nvSpPr>
          <p:cNvPr id="21" name="Content Placeholder 16"/>
          <p:cNvSpPr>
            <a:spLocks noGrp="1"/>
          </p:cNvSpPr>
          <p:nvPr>
            <p:ph sz="quarter" idx="17"/>
          </p:nvPr>
        </p:nvSpPr>
        <p:spPr>
          <a:xfrm>
            <a:off x="886010" y="3230815"/>
            <a:ext cx="5908489"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6"/>
          <p:cNvSpPr>
            <a:spLocks noGrp="1"/>
          </p:cNvSpPr>
          <p:nvPr>
            <p:ph sz="quarter" idx="18"/>
          </p:nvPr>
        </p:nvSpPr>
        <p:spPr>
          <a:xfrm>
            <a:off x="7740505" y="3230815"/>
            <a:ext cx="6369192"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11842E2-D7BE-65D5-63F4-9548CA8AE0C1}"/>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6" name="Slide Number Placeholder 5">
            <a:extLst>
              <a:ext uri="{FF2B5EF4-FFF2-40B4-BE49-F238E27FC236}">
                <a16:creationId xmlns:a16="http://schemas.microsoft.com/office/drawing/2014/main" id="{578FD829-7BA5-3C6D-763D-59772F850633}"/>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cxnSp>
        <p:nvCxnSpPr>
          <p:cNvPr id="3" name="Straight Connector 2">
            <a:extLst>
              <a:ext uri="{FF2B5EF4-FFF2-40B4-BE49-F238E27FC236}">
                <a16:creationId xmlns:a16="http://schemas.microsoft.com/office/drawing/2014/main" id="{1555A19F-7F6D-AF00-D356-B0F5936F3B36}"/>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66841DAA-7ACB-6D75-5A35-0C2C181746F3}"/>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359941785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1_2 Column With Subhead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21" name="Content Placeholder 16"/>
          <p:cNvSpPr>
            <a:spLocks noGrp="1"/>
          </p:cNvSpPr>
          <p:nvPr>
            <p:ph sz="quarter" idx="17"/>
          </p:nvPr>
        </p:nvSpPr>
        <p:spPr>
          <a:xfrm>
            <a:off x="886010" y="2298701"/>
            <a:ext cx="5908489" cy="4000500"/>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6"/>
          <p:cNvSpPr>
            <a:spLocks noGrp="1"/>
          </p:cNvSpPr>
          <p:nvPr>
            <p:ph sz="quarter" idx="18"/>
          </p:nvPr>
        </p:nvSpPr>
        <p:spPr>
          <a:xfrm>
            <a:off x="7740505" y="2298701"/>
            <a:ext cx="6369192" cy="4000500"/>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111842E2-D7BE-65D5-63F4-9548CA8AE0C1}"/>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6" name="Slide Number Placeholder 5">
            <a:extLst>
              <a:ext uri="{FF2B5EF4-FFF2-40B4-BE49-F238E27FC236}">
                <a16:creationId xmlns:a16="http://schemas.microsoft.com/office/drawing/2014/main" id="{578FD829-7BA5-3C6D-763D-59772F850633}"/>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cxnSp>
        <p:nvCxnSpPr>
          <p:cNvPr id="3" name="Straight Connector 2">
            <a:extLst>
              <a:ext uri="{FF2B5EF4-FFF2-40B4-BE49-F238E27FC236}">
                <a16:creationId xmlns:a16="http://schemas.microsoft.com/office/drawing/2014/main" id="{B3206BFD-3440-53D0-581B-2EB1616DB30A}"/>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96AB1F1B-2AFC-F1BA-1808-C91EA2401AD9}"/>
              </a:ext>
            </a:extLst>
          </p:cNvPr>
          <p:cNvCxnSpPr>
            <a:cxnSpLocks/>
          </p:cNvCxnSpPr>
          <p:nvPr/>
        </p:nvCxnSpPr>
        <p:spPr bwMode="auto">
          <a:xfrm>
            <a:off x="731520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348528901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2_3 Column With Subheads 2">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F7C280F-A550-5B4E-3602-72F37960F70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19" name="Text Placeholder 13"/>
          <p:cNvSpPr>
            <a:spLocks noGrp="1"/>
          </p:cNvSpPr>
          <p:nvPr>
            <p:ph type="body" sz="quarter" idx="15" hasCustomPrompt="1"/>
          </p:nvPr>
        </p:nvSpPr>
        <p:spPr>
          <a:xfrm>
            <a:off x="886011" y="2298700"/>
            <a:ext cx="3771490" cy="762000"/>
          </a:xfrm>
        </p:spPr>
        <p:txBody>
          <a:bodyPr anchor="b">
            <a:noAutofit/>
          </a:bodyPr>
          <a:lstStyle>
            <a:lvl1pPr marL="0" indent="0">
              <a:lnSpc>
                <a:spcPct val="85000"/>
              </a:lnSpc>
              <a:buNone/>
              <a:defRPr sz="2600" b="0">
                <a:solidFill>
                  <a:schemeClr val="tx1"/>
                </a:solidFill>
              </a:defRPr>
            </a:lvl1pPr>
          </a:lstStyle>
          <a:p>
            <a:pPr lvl="0"/>
            <a:r>
              <a:rPr lang="en-US"/>
              <a:t>Click to edit text</a:t>
            </a:r>
          </a:p>
        </p:txBody>
      </p:sp>
      <p:sp>
        <p:nvSpPr>
          <p:cNvPr id="20" name="Text Placeholder 13"/>
          <p:cNvSpPr>
            <a:spLocks noGrp="1"/>
          </p:cNvSpPr>
          <p:nvPr>
            <p:ph type="body" sz="quarter" idx="16" hasCustomPrompt="1"/>
          </p:nvPr>
        </p:nvSpPr>
        <p:spPr>
          <a:xfrm>
            <a:off x="5425146" y="2298700"/>
            <a:ext cx="3771491" cy="762000"/>
          </a:xfrm>
        </p:spPr>
        <p:txBody>
          <a:bodyPr anchor="b">
            <a:noAutofit/>
          </a:bodyPr>
          <a:lstStyle>
            <a:lvl1pPr marL="0" indent="0">
              <a:lnSpc>
                <a:spcPct val="85000"/>
              </a:lnSpc>
              <a:buNone/>
              <a:defRPr sz="2600" b="0">
                <a:solidFill>
                  <a:schemeClr val="tx1"/>
                </a:solidFill>
              </a:defRPr>
            </a:lvl1pPr>
          </a:lstStyle>
          <a:p>
            <a:pPr lvl="0"/>
            <a:r>
              <a:rPr lang="en-US"/>
              <a:t>Click to edit text</a:t>
            </a:r>
          </a:p>
        </p:txBody>
      </p:sp>
      <p:sp>
        <p:nvSpPr>
          <p:cNvPr id="21" name="Content Placeholder 16"/>
          <p:cNvSpPr>
            <a:spLocks noGrp="1"/>
          </p:cNvSpPr>
          <p:nvPr>
            <p:ph sz="quarter" idx="17"/>
          </p:nvPr>
        </p:nvSpPr>
        <p:spPr>
          <a:xfrm>
            <a:off x="886011" y="3230815"/>
            <a:ext cx="3771490"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Content Placeholder 16"/>
          <p:cNvSpPr>
            <a:spLocks noGrp="1"/>
          </p:cNvSpPr>
          <p:nvPr>
            <p:ph sz="quarter" idx="18"/>
          </p:nvPr>
        </p:nvSpPr>
        <p:spPr>
          <a:xfrm>
            <a:off x="5425146" y="3230815"/>
            <a:ext cx="3771487"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67BB201C-481A-0938-9DB5-D0C110A33E15}"/>
              </a:ext>
            </a:extLst>
          </p:cNvPr>
          <p:cNvCxnSpPr>
            <a:cxnSpLocks/>
          </p:cNvCxnSpPr>
          <p:nvPr/>
        </p:nvCxnSpPr>
        <p:spPr bwMode="auto">
          <a:xfrm>
            <a:off x="5041323"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95429DB8-28BE-3F8C-CCED-A9CFC8697C81}"/>
              </a:ext>
            </a:extLst>
          </p:cNvPr>
          <p:cNvCxnSpPr>
            <a:cxnSpLocks/>
          </p:cNvCxnSpPr>
          <p:nvPr/>
        </p:nvCxnSpPr>
        <p:spPr bwMode="auto">
          <a:xfrm>
            <a:off x="958512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10" name="Text Placeholder 13">
            <a:extLst>
              <a:ext uri="{FF2B5EF4-FFF2-40B4-BE49-F238E27FC236}">
                <a16:creationId xmlns:a16="http://schemas.microsoft.com/office/drawing/2014/main" id="{7F7AAA09-1185-7F6B-0EB9-01E5747EB070}"/>
              </a:ext>
            </a:extLst>
          </p:cNvPr>
          <p:cNvSpPr>
            <a:spLocks noGrp="1"/>
          </p:cNvSpPr>
          <p:nvPr>
            <p:ph type="body" sz="quarter" idx="20" hasCustomPrompt="1"/>
          </p:nvPr>
        </p:nvSpPr>
        <p:spPr>
          <a:xfrm>
            <a:off x="9968942" y="2300767"/>
            <a:ext cx="3771491" cy="762000"/>
          </a:xfrm>
        </p:spPr>
        <p:txBody>
          <a:bodyPr anchor="b">
            <a:noAutofit/>
          </a:bodyPr>
          <a:lstStyle>
            <a:lvl1pPr marL="0" indent="0">
              <a:lnSpc>
                <a:spcPct val="85000"/>
              </a:lnSpc>
              <a:buNone/>
              <a:defRPr sz="2600" b="0">
                <a:solidFill>
                  <a:schemeClr val="tx1"/>
                </a:solidFill>
              </a:defRPr>
            </a:lvl1pPr>
          </a:lstStyle>
          <a:p>
            <a:pPr lvl="0"/>
            <a:r>
              <a:rPr lang="en-US"/>
              <a:t>Click to edit text</a:t>
            </a:r>
          </a:p>
        </p:txBody>
      </p:sp>
      <p:sp>
        <p:nvSpPr>
          <p:cNvPr id="11" name="Content Placeholder 16">
            <a:extLst>
              <a:ext uri="{FF2B5EF4-FFF2-40B4-BE49-F238E27FC236}">
                <a16:creationId xmlns:a16="http://schemas.microsoft.com/office/drawing/2014/main" id="{514F11C7-C221-F797-F5B3-84BD44C358BD}"/>
              </a:ext>
            </a:extLst>
          </p:cNvPr>
          <p:cNvSpPr>
            <a:spLocks noGrp="1"/>
          </p:cNvSpPr>
          <p:nvPr>
            <p:ph sz="quarter" idx="21"/>
          </p:nvPr>
        </p:nvSpPr>
        <p:spPr>
          <a:xfrm>
            <a:off x="9968942" y="3230814"/>
            <a:ext cx="3771487" cy="3068385"/>
          </a:xfrm>
        </p:spPr>
        <p:txBody>
          <a:bodyPr>
            <a:noAutofit/>
          </a:bodyPr>
          <a:lstStyle>
            <a:lvl1pPr marL="0" indent="0">
              <a:buNone/>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30B3B5F0-7DA3-0644-2322-57C95423A7B9}"/>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6" name="object 2">
            <a:extLst>
              <a:ext uri="{FF2B5EF4-FFF2-40B4-BE49-F238E27FC236}">
                <a16:creationId xmlns:a16="http://schemas.microsoft.com/office/drawing/2014/main" id="{CB914E19-F959-6EEF-F49C-23EA4AA42D53}"/>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cxnSp>
        <p:nvCxnSpPr>
          <p:cNvPr id="9" name="Straight Connector 8">
            <a:extLst>
              <a:ext uri="{FF2B5EF4-FFF2-40B4-BE49-F238E27FC236}">
                <a16:creationId xmlns:a16="http://schemas.microsoft.com/office/drawing/2014/main" id="{96CB960E-C814-DE4F-6A26-A7A3D94CF651}"/>
              </a:ext>
            </a:extLst>
          </p:cNvPr>
          <p:cNvCxnSpPr>
            <a:cxnSpLocks/>
          </p:cNvCxnSpPr>
          <p:nvPr/>
        </p:nvCxnSpPr>
        <p:spPr bwMode="auto">
          <a:xfrm>
            <a:off x="502186"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B8A8FC51-EA31-B7CB-D2BA-FDC0995E271F}"/>
              </a:ext>
            </a:extLst>
          </p:cNvPr>
          <p:cNvCxnSpPr>
            <a:cxnSpLocks/>
          </p:cNvCxnSpPr>
          <p:nvPr/>
        </p:nvCxnSpPr>
        <p:spPr bwMode="auto">
          <a:xfrm>
            <a:off x="5041323"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01B17F51-C27A-5E86-7653-E95990654220}"/>
              </a:ext>
            </a:extLst>
          </p:cNvPr>
          <p:cNvCxnSpPr>
            <a:cxnSpLocks/>
          </p:cNvCxnSpPr>
          <p:nvPr/>
        </p:nvCxnSpPr>
        <p:spPr bwMode="auto">
          <a:xfrm>
            <a:off x="9585120" y="2298700"/>
            <a:ext cx="0" cy="400050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11923959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4_Quote w/headshot">
    <p:spTree>
      <p:nvGrpSpPr>
        <p:cNvPr id="1" name=""/>
        <p:cNvGrpSpPr/>
        <p:nvPr/>
      </p:nvGrpSpPr>
      <p:grpSpPr>
        <a:xfrm>
          <a:off x="0" y="0"/>
          <a:ext cx="0" cy="0"/>
          <a:chOff x="0" y="0"/>
          <a:chExt cx="0" cy="0"/>
        </a:xfrm>
      </p:grpSpPr>
      <p:sp>
        <p:nvSpPr>
          <p:cNvPr id="21" name="Content Placeholder 16"/>
          <p:cNvSpPr>
            <a:spLocks noGrp="1"/>
          </p:cNvSpPr>
          <p:nvPr>
            <p:ph sz="quarter" idx="17"/>
          </p:nvPr>
        </p:nvSpPr>
        <p:spPr>
          <a:xfrm>
            <a:off x="5751516" y="2600325"/>
            <a:ext cx="8375616" cy="3113472"/>
          </a:xfrm>
        </p:spPr>
        <p:txBody>
          <a:bodyPr>
            <a:noAutofit/>
          </a:bodyPr>
          <a:lstStyle>
            <a:lvl1pPr marL="0" indent="0">
              <a:lnSpc>
                <a:spcPct val="150000"/>
              </a:lnSpc>
              <a:buNone/>
              <a:defRPr sz="2000"/>
            </a:lvl1pPr>
            <a:lvl2pPr marL="339725" indent="0">
              <a:lnSpc>
                <a:spcPct val="150000"/>
              </a:lnSpc>
              <a:buNone/>
              <a:defRPr sz="2000"/>
            </a:lvl2pPr>
            <a:lvl3pPr marL="688975" indent="0">
              <a:lnSpc>
                <a:spcPct val="150000"/>
              </a:lnSpc>
              <a:buNone/>
              <a:defRPr sz="2000"/>
            </a:lvl3pPr>
            <a:lvl4pPr marL="976312" indent="0">
              <a:lnSpc>
                <a:spcPct val="150000"/>
              </a:lnSpc>
              <a:buNone/>
              <a:defRPr sz="2000"/>
            </a:lvl4pPr>
            <a:lvl5pPr marL="1314450" indent="0">
              <a:lnSpc>
                <a:spcPct val="150000"/>
              </a:lnSpc>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497514" y="1943100"/>
            <a:ext cx="0" cy="4874389"/>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24" name="Text Placeholder 13">
            <a:extLst>
              <a:ext uri="{FF2B5EF4-FFF2-40B4-BE49-F238E27FC236}">
                <a16:creationId xmlns:a16="http://schemas.microsoft.com/office/drawing/2014/main" id="{D9C47752-FC8E-7273-4E3D-C0E64C8D6187}"/>
              </a:ext>
            </a:extLst>
          </p:cNvPr>
          <p:cNvSpPr>
            <a:spLocks noGrp="1"/>
          </p:cNvSpPr>
          <p:nvPr>
            <p:ph type="body" sz="quarter" idx="15" hasCustomPrompt="1"/>
          </p:nvPr>
        </p:nvSpPr>
        <p:spPr>
          <a:xfrm>
            <a:off x="5751515" y="5819685"/>
            <a:ext cx="4592639" cy="365011"/>
          </a:xfrm>
        </p:spPr>
        <p:txBody>
          <a:bodyPr anchor="b">
            <a:noAutofit/>
          </a:bodyPr>
          <a:lstStyle>
            <a:lvl1pPr marL="0" indent="0" algn="l">
              <a:buNone/>
              <a:defRPr sz="1600" b="1" i="0">
                <a:solidFill>
                  <a:schemeClr val="tx1"/>
                </a:solidFill>
                <a:latin typeface="Arial Narrow" panose="020B0604020202020204" pitchFamily="34" charset="0"/>
                <a:cs typeface="Arial Narrow" panose="020B0604020202020204" pitchFamily="34" charset="0"/>
              </a:defRPr>
            </a:lvl1pPr>
          </a:lstStyle>
          <a:p>
            <a:pPr lvl="0"/>
            <a:r>
              <a:rPr lang="en-US"/>
              <a:t>Click to edit text</a:t>
            </a:r>
          </a:p>
        </p:txBody>
      </p:sp>
      <p:sp>
        <p:nvSpPr>
          <p:cNvPr id="28" name="Content Placeholder 16">
            <a:extLst>
              <a:ext uri="{FF2B5EF4-FFF2-40B4-BE49-F238E27FC236}">
                <a16:creationId xmlns:a16="http://schemas.microsoft.com/office/drawing/2014/main" id="{807962F9-1629-7C38-601F-666AEEED64CC}"/>
              </a:ext>
            </a:extLst>
          </p:cNvPr>
          <p:cNvSpPr>
            <a:spLocks noGrp="1"/>
          </p:cNvSpPr>
          <p:nvPr>
            <p:ph sz="quarter" idx="21"/>
          </p:nvPr>
        </p:nvSpPr>
        <p:spPr>
          <a:xfrm>
            <a:off x="5751515" y="6158867"/>
            <a:ext cx="4592639" cy="747222"/>
          </a:xfrm>
        </p:spPr>
        <p:txBody>
          <a:bodyPr>
            <a:noAutofit/>
          </a:bodyPr>
          <a:lstStyle>
            <a:lvl1pPr marL="0" indent="0" algn="l">
              <a:spcBef>
                <a:spcPts val="0"/>
              </a:spcBef>
              <a:spcAft>
                <a:spcPts val="600"/>
              </a:spcAft>
              <a:buNone/>
              <a:defRPr sz="1600" b="0" i="0">
                <a:latin typeface="Arial Narrow" panose="020B0604020202020204" pitchFamily="34" charset="0"/>
                <a:cs typeface="Arial Narrow" panose="020B0604020202020204" pitchFamily="34" charset="0"/>
              </a:defRPr>
            </a:lvl1pPr>
            <a:lvl2pPr marL="339725" indent="0" algn="l">
              <a:spcBef>
                <a:spcPts val="0"/>
              </a:spcBef>
              <a:spcAft>
                <a:spcPts val="600"/>
              </a:spcAft>
              <a:buNone/>
              <a:defRPr sz="1600" b="0" i="0">
                <a:latin typeface="Arial Narrow" panose="020B0604020202020204" pitchFamily="34" charset="0"/>
                <a:cs typeface="Arial Narrow" panose="020B0604020202020204" pitchFamily="34" charset="0"/>
              </a:defRPr>
            </a:lvl2pPr>
            <a:lvl3pPr marL="688975" indent="0" algn="l">
              <a:spcBef>
                <a:spcPts val="0"/>
              </a:spcBef>
              <a:spcAft>
                <a:spcPts val="600"/>
              </a:spcAft>
              <a:buNone/>
              <a:defRPr sz="1600" b="0" i="0">
                <a:latin typeface="Arial Narrow" panose="020B0604020202020204" pitchFamily="34" charset="0"/>
                <a:cs typeface="Arial Narrow" panose="020B0604020202020204" pitchFamily="34" charset="0"/>
              </a:defRPr>
            </a:lvl3pPr>
            <a:lvl4pPr marL="976312" indent="0" algn="l">
              <a:spcBef>
                <a:spcPts val="0"/>
              </a:spcBef>
              <a:spcAft>
                <a:spcPts val="600"/>
              </a:spcAft>
              <a:buNone/>
              <a:defRPr sz="1600" b="0" i="0">
                <a:latin typeface="Arial Narrow" panose="020B0604020202020204" pitchFamily="34" charset="0"/>
                <a:cs typeface="Arial Narrow" panose="020B0604020202020204" pitchFamily="34" charset="0"/>
              </a:defRPr>
            </a:lvl4pPr>
            <a:lvl5pPr marL="1314450" indent="0" algn="l">
              <a:spcBef>
                <a:spcPts val="0"/>
              </a:spcBef>
              <a:spcAft>
                <a:spcPts val="600"/>
              </a:spcAft>
              <a:buNone/>
              <a:defRPr sz="1600" b="0" i="0">
                <a:latin typeface="Arial Narrow" panose="020B0604020202020204" pitchFamily="34" charset="0"/>
                <a:cs typeface="Arial Narrow"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B2216B4B-E4E8-23D5-7E23-FB5B3CAB8939}"/>
              </a:ext>
            </a:extLst>
          </p:cNvPr>
          <p:cNvSpPr>
            <a:spLocks noGrp="1"/>
          </p:cNvSpPr>
          <p:nvPr>
            <p:ph type="title" hasCustomPrompt="1"/>
          </p:nvPr>
        </p:nvSpPr>
        <p:spPr>
          <a:xfrm>
            <a:off x="5497515" y="801451"/>
            <a:ext cx="8629618" cy="606582"/>
          </a:xfrm>
        </p:spPr>
        <p:txBody>
          <a:bodyPr>
            <a:noAutofit/>
          </a:bodyPr>
          <a:lstStyle>
            <a:lvl1pPr>
              <a:defRPr sz="3200">
                <a:solidFill>
                  <a:schemeClr val="tx1"/>
                </a:solidFill>
                <a:latin typeface="+mn-lt"/>
              </a:defRPr>
            </a:lvl1pPr>
          </a:lstStyle>
          <a:p>
            <a:r>
              <a:rPr lang="en-US"/>
              <a:t>Click To Edit Slide Title</a:t>
            </a:r>
          </a:p>
        </p:txBody>
      </p:sp>
      <p:sp>
        <p:nvSpPr>
          <p:cNvPr id="7" name="Picture Placeholder 6">
            <a:extLst>
              <a:ext uri="{FF2B5EF4-FFF2-40B4-BE49-F238E27FC236}">
                <a16:creationId xmlns:a16="http://schemas.microsoft.com/office/drawing/2014/main" id="{5D794A3B-B179-A62D-2C7D-5B5E0E5D6BB2}"/>
              </a:ext>
            </a:extLst>
          </p:cNvPr>
          <p:cNvSpPr>
            <a:spLocks noGrp="1"/>
          </p:cNvSpPr>
          <p:nvPr>
            <p:ph type="pic" sz="quarter" idx="14"/>
          </p:nvPr>
        </p:nvSpPr>
        <p:spPr>
          <a:xfrm>
            <a:off x="-3" y="0"/>
            <a:ext cx="4914901" cy="8229600"/>
          </a:xfrm>
          <a:solidFill>
            <a:schemeClr val="bg1">
              <a:lumMod val="85000"/>
            </a:schemeClr>
          </a:solidFill>
        </p:spPr>
        <p:txBody>
          <a:bodyPr/>
          <a:lstStyle>
            <a:lvl1pPr>
              <a:defRPr/>
            </a:lvl1pPr>
          </a:lstStyle>
          <a:p>
            <a:r>
              <a:rPr lang="en-US"/>
              <a:t>Click icon to add picture</a:t>
            </a:r>
          </a:p>
        </p:txBody>
      </p:sp>
      <p:pic>
        <p:nvPicPr>
          <p:cNvPr id="9" name="Picture 8" descr="A green and black half circle&#10;&#10;Description automatically generated">
            <a:extLst>
              <a:ext uri="{FF2B5EF4-FFF2-40B4-BE49-F238E27FC236}">
                <a16:creationId xmlns:a16="http://schemas.microsoft.com/office/drawing/2014/main" id="{039F9885-A89B-EB2E-F0EF-DA862080C5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51515" y="1943100"/>
            <a:ext cx="420678" cy="420678"/>
          </a:xfrm>
          <a:prstGeom prst="rect">
            <a:avLst/>
          </a:prstGeom>
        </p:spPr>
      </p:pic>
      <p:sp>
        <p:nvSpPr>
          <p:cNvPr id="2" name="Slide Number Placeholder 5">
            <a:extLst>
              <a:ext uri="{FF2B5EF4-FFF2-40B4-BE49-F238E27FC236}">
                <a16:creationId xmlns:a16="http://schemas.microsoft.com/office/drawing/2014/main" id="{EDF60FBE-1FA4-1819-4C58-4B5855D8911E}"/>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cxnSp>
        <p:nvCxnSpPr>
          <p:cNvPr id="3" name="Straight Connector 2">
            <a:extLst>
              <a:ext uri="{FF2B5EF4-FFF2-40B4-BE49-F238E27FC236}">
                <a16:creationId xmlns:a16="http://schemas.microsoft.com/office/drawing/2014/main" id="{54E4AAEC-897E-3A28-0F71-4D247ABFC46B}"/>
              </a:ext>
            </a:extLst>
          </p:cNvPr>
          <p:cNvCxnSpPr>
            <a:cxnSpLocks/>
          </p:cNvCxnSpPr>
          <p:nvPr/>
        </p:nvCxnSpPr>
        <p:spPr bwMode="auto">
          <a:xfrm>
            <a:off x="5497514" y="1943100"/>
            <a:ext cx="0" cy="4874389"/>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pic>
        <p:nvPicPr>
          <p:cNvPr id="5" name="Picture 4" descr="A green and black half circle&#10;&#10;Description automatically generated">
            <a:extLst>
              <a:ext uri="{FF2B5EF4-FFF2-40B4-BE49-F238E27FC236}">
                <a16:creationId xmlns:a16="http://schemas.microsoft.com/office/drawing/2014/main" id="{B1E93310-B2EB-8A18-FB25-7C2E6DC741B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51515" y="1943100"/>
            <a:ext cx="420678" cy="420678"/>
          </a:xfrm>
          <a:prstGeom prst="rect">
            <a:avLst/>
          </a:prstGeom>
        </p:spPr>
      </p:pic>
    </p:spTree>
    <p:extLst>
      <p:ext uri="{BB962C8B-B14F-4D97-AF65-F5344CB8AC3E}">
        <p14:creationId xmlns:p14="http://schemas.microsoft.com/office/powerpoint/2010/main" val="428344310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5_Quote w/headshot">
    <p:bg>
      <p:bgRef idx="1001">
        <a:schemeClr val="bg1"/>
      </p:bgRef>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D94836B-C64F-B87F-049E-8D959535578D}"/>
              </a:ext>
            </a:extLst>
          </p:cNvPr>
          <p:cNvSpPr/>
          <p:nvPr/>
        </p:nvSpPr>
        <p:spPr>
          <a:xfrm>
            <a:off x="0" y="0"/>
            <a:ext cx="14630400" cy="72310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chemeClr val="accent2"/>
          </a:solidFill>
        </p:spPr>
        <p:txBody>
          <a:bodyPr wrap="square" lIns="0" tIns="0" rIns="0" bIns="0" rtlCol="0"/>
          <a:lstStyle/>
          <a:p>
            <a:endParaRPr/>
          </a:p>
        </p:txBody>
      </p:sp>
      <p:sp>
        <p:nvSpPr>
          <p:cNvPr id="21" name="Content Placeholder 16"/>
          <p:cNvSpPr>
            <a:spLocks noGrp="1"/>
          </p:cNvSpPr>
          <p:nvPr>
            <p:ph sz="quarter" idx="17"/>
          </p:nvPr>
        </p:nvSpPr>
        <p:spPr>
          <a:xfrm>
            <a:off x="5441430" y="2074470"/>
            <a:ext cx="8604349" cy="4737885"/>
          </a:xfrm>
        </p:spPr>
        <p:txBody>
          <a:bodyPr>
            <a:noAutofit/>
          </a:bodyPr>
          <a:lstStyle>
            <a:lvl1pPr marL="0" indent="0">
              <a:lnSpc>
                <a:spcPct val="150000"/>
              </a:lnSpc>
              <a:buNone/>
              <a:defRPr sz="2000">
                <a:solidFill>
                  <a:schemeClr val="bg1"/>
                </a:solidFill>
              </a:defRPr>
            </a:lvl1pPr>
            <a:lvl2pPr marL="339725" indent="0">
              <a:lnSpc>
                <a:spcPct val="150000"/>
              </a:lnSpc>
              <a:buNone/>
              <a:defRPr sz="2000">
                <a:solidFill>
                  <a:schemeClr val="bg1"/>
                </a:solidFill>
              </a:defRPr>
            </a:lvl2pPr>
            <a:lvl3pPr marL="688975" indent="0">
              <a:lnSpc>
                <a:spcPct val="150000"/>
              </a:lnSpc>
              <a:buNone/>
              <a:defRPr sz="2000">
                <a:solidFill>
                  <a:schemeClr val="bg1"/>
                </a:solidFill>
              </a:defRPr>
            </a:lvl3pPr>
            <a:lvl4pPr marL="976312" indent="0">
              <a:lnSpc>
                <a:spcPct val="150000"/>
              </a:lnSpc>
              <a:buNone/>
              <a:defRPr sz="2000">
                <a:solidFill>
                  <a:schemeClr val="bg1"/>
                </a:solidFill>
              </a:defRPr>
            </a:lvl4pPr>
            <a:lvl5pPr marL="1314450" indent="0">
              <a:lnSpc>
                <a:spcPct val="150000"/>
              </a:lnSpc>
              <a:buNone/>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FD8B0D8F-E258-44DF-0899-A537C3490F15}"/>
              </a:ext>
            </a:extLst>
          </p:cNvPr>
          <p:cNvCxnSpPr>
            <a:cxnSpLocks/>
          </p:cNvCxnSpPr>
          <p:nvPr/>
        </p:nvCxnSpPr>
        <p:spPr bwMode="auto">
          <a:xfrm>
            <a:off x="5048559" y="891390"/>
            <a:ext cx="0" cy="5926099"/>
          </a:xfrm>
          <a:prstGeom prst="line">
            <a:avLst/>
          </a:prstGeom>
          <a:solidFill>
            <a:schemeClr val="accent1"/>
          </a:solidFill>
          <a:ln w="12700" cap="flat" cmpd="sng" algn="ctr">
            <a:solidFill>
              <a:schemeClr val="bg1"/>
            </a:solidFill>
            <a:prstDash val="solid"/>
            <a:round/>
            <a:headEnd type="none" w="med" len="med"/>
            <a:tailEnd type="none" w="med" len="med"/>
          </a:ln>
          <a:effectLst/>
        </p:spPr>
      </p:cxnSp>
      <p:sp>
        <p:nvSpPr>
          <p:cNvPr id="24" name="Text Placeholder 13">
            <a:extLst>
              <a:ext uri="{FF2B5EF4-FFF2-40B4-BE49-F238E27FC236}">
                <a16:creationId xmlns:a16="http://schemas.microsoft.com/office/drawing/2014/main" id="{D9C47752-FC8E-7273-4E3D-C0E64C8D6187}"/>
              </a:ext>
            </a:extLst>
          </p:cNvPr>
          <p:cNvSpPr>
            <a:spLocks noGrp="1"/>
          </p:cNvSpPr>
          <p:nvPr>
            <p:ph type="body" sz="quarter" idx="15" hasCustomPrompt="1"/>
          </p:nvPr>
        </p:nvSpPr>
        <p:spPr>
          <a:xfrm>
            <a:off x="640702" y="5699765"/>
            <a:ext cx="4014988" cy="365011"/>
          </a:xfrm>
        </p:spPr>
        <p:txBody>
          <a:bodyPr anchor="b">
            <a:noAutofit/>
          </a:bodyPr>
          <a:lstStyle>
            <a:lvl1pPr marL="0" indent="0" algn="l">
              <a:buNone/>
              <a:defRPr sz="1600" b="1" i="0">
                <a:solidFill>
                  <a:schemeClr val="bg1"/>
                </a:solidFill>
                <a:latin typeface="Arial Narrow" panose="020B0604020202020204" pitchFamily="34" charset="0"/>
                <a:cs typeface="Arial Narrow" panose="020B0604020202020204" pitchFamily="34" charset="0"/>
              </a:defRPr>
            </a:lvl1pPr>
          </a:lstStyle>
          <a:p>
            <a:pPr lvl="0"/>
            <a:r>
              <a:rPr lang="en-US"/>
              <a:t>Click to edit text</a:t>
            </a:r>
          </a:p>
        </p:txBody>
      </p:sp>
      <p:sp>
        <p:nvSpPr>
          <p:cNvPr id="28" name="Content Placeholder 16">
            <a:extLst>
              <a:ext uri="{FF2B5EF4-FFF2-40B4-BE49-F238E27FC236}">
                <a16:creationId xmlns:a16="http://schemas.microsoft.com/office/drawing/2014/main" id="{807962F9-1629-7C38-601F-666AEEED64CC}"/>
              </a:ext>
            </a:extLst>
          </p:cNvPr>
          <p:cNvSpPr>
            <a:spLocks noGrp="1"/>
          </p:cNvSpPr>
          <p:nvPr>
            <p:ph sz="quarter" idx="21"/>
          </p:nvPr>
        </p:nvSpPr>
        <p:spPr>
          <a:xfrm>
            <a:off x="640702" y="6038947"/>
            <a:ext cx="4014988" cy="778542"/>
          </a:xfrm>
        </p:spPr>
        <p:txBody>
          <a:bodyPr>
            <a:noAutofit/>
          </a:bodyPr>
          <a:lstStyle>
            <a:lvl1pPr marL="0"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1pPr>
            <a:lvl2pPr marL="339725"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2pPr>
            <a:lvl3pPr marL="688975"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3pPr>
            <a:lvl4pPr marL="976312"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4pPr>
            <a:lvl5pPr marL="1314450" indent="0" algn="l">
              <a:spcBef>
                <a:spcPts val="0"/>
              </a:spcBef>
              <a:spcAft>
                <a:spcPts val="600"/>
              </a:spcAft>
              <a:buNone/>
              <a:defRPr sz="1600" b="0" i="0">
                <a:solidFill>
                  <a:schemeClr val="bg1"/>
                </a:solidFill>
                <a:latin typeface="Arial Narrow" panose="020B0604020202020204" pitchFamily="34" charset="0"/>
                <a:cs typeface="Arial Narrow"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B2216B4B-E4E8-23D5-7E23-FB5B3CAB8939}"/>
              </a:ext>
            </a:extLst>
          </p:cNvPr>
          <p:cNvSpPr>
            <a:spLocks noGrp="1"/>
          </p:cNvSpPr>
          <p:nvPr>
            <p:ph type="title" hasCustomPrompt="1"/>
          </p:nvPr>
        </p:nvSpPr>
        <p:spPr>
          <a:xfrm>
            <a:off x="640700" y="1417244"/>
            <a:ext cx="4014983" cy="2809981"/>
          </a:xfrm>
        </p:spPr>
        <p:txBody>
          <a:bodyPr anchor="t">
            <a:noAutofit/>
          </a:bodyPr>
          <a:lstStyle>
            <a:lvl1pPr>
              <a:defRPr sz="3200">
                <a:solidFill>
                  <a:schemeClr val="bg1"/>
                </a:solidFill>
                <a:latin typeface="+mn-lt"/>
              </a:defRPr>
            </a:lvl1pPr>
          </a:lstStyle>
          <a:p>
            <a:r>
              <a:rPr lang="en-US"/>
              <a:t>Click To Edit Slide Title</a:t>
            </a:r>
          </a:p>
        </p:txBody>
      </p:sp>
      <p:pic>
        <p:nvPicPr>
          <p:cNvPr id="9" name="Picture 8" descr="A green and black half circle&#10;&#10;Description automatically generated">
            <a:extLst>
              <a:ext uri="{FF2B5EF4-FFF2-40B4-BE49-F238E27FC236}">
                <a16:creationId xmlns:a16="http://schemas.microsoft.com/office/drawing/2014/main" id="{039F9885-A89B-EB2E-F0EF-DA862080C52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41430" y="1417245"/>
            <a:ext cx="420678" cy="420678"/>
          </a:xfrm>
          <a:prstGeom prst="rect">
            <a:avLst/>
          </a:prstGeom>
        </p:spPr>
      </p:pic>
      <p:sp>
        <p:nvSpPr>
          <p:cNvPr id="3" name="Slide Number Placeholder 5">
            <a:extLst>
              <a:ext uri="{FF2B5EF4-FFF2-40B4-BE49-F238E27FC236}">
                <a16:creationId xmlns:a16="http://schemas.microsoft.com/office/drawing/2014/main" id="{1B900EC3-FE66-C186-77D4-CB898A392C12}"/>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5" name="object 2">
            <a:extLst>
              <a:ext uri="{FF2B5EF4-FFF2-40B4-BE49-F238E27FC236}">
                <a16:creationId xmlns:a16="http://schemas.microsoft.com/office/drawing/2014/main" id="{98DACAB5-581F-A8D9-0FB4-6F0D8E2B15C3}"/>
              </a:ext>
            </a:extLst>
          </p:cNvPr>
          <p:cNvSpPr/>
          <p:nvPr/>
        </p:nvSpPr>
        <p:spPr>
          <a:xfrm>
            <a:off x="0" y="0"/>
            <a:ext cx="14630400" cy="72310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chemeClr val="accent2"/>
          </a:solidFill>
        </p:spPr>
        <p:txBody>
          <a:bodyPr wrap="square" lIns="0" tIns="0" rIns="0" bIns="0" rtlCol="0"/>
          <a:lstStyle/>
          <a:p>
            <a:endParaRPr/>
          </a:p>
        </p:txBody>
      </p:sp>
      <p:cxnSp>
        <p:nvCxnSpPr>
          <p:cNvPr id="7" name="Straight Connector 6">
            <a:extLst>
              <a:ext uri="{FF2B5EF4-FFF2-40B4-BE49-F238E27FC236}">
                <a16:creationId xmlns:a16="http://schemas.microsoft.com/office/drawing/2014/main" id="{E93CDACA-E712-1432-4993-888486C77080}"/>
              </a:ext>
            </a:extLst>
          </p:cNvPr>
          <p:cNvCxnSpPr>
            <a:cxnSpLocks/>
          </p:cNvCxnSpPr>
          <p:nvPr/>
        </p:nvCxnSpPr>
        <p:spPr bwMode="auto">
          <a:xfrm>
            <a:off x="5048559" y="891390"/>
            <a:ext cx="0" cy="5926099"/>
          </a:xfrm>
          <a:prstGeom prst="line">
            <a:avLst/>
          </a:prstGeom>
          <a:solidFill>
            <a:schemeClr val="accent1"/>
          </a:solidFill>
          <a:ln w="12700" cap="flat" cmpd="sng" algn="ctr">
            <a:solidFill>
              <a:schemeClr val="bg1"/>
            </a:solidFill>
            <a:prstDash val="solid"/>
            <a:round/>
            <a:headEnd type="none" w="med" len="med"/>
            <a:tailEnd type="none" w="med" len="med"/>
          </a:ln>
          <a:effectLst/>
        </p:spPr>
      </p:cxnSp>
      <p:pic>
        <p:nvPicPr>
          <p:cNvPr id="8" name="Picture 7" descr="A green and black half circle&#10;&#10;Description automatically generated">
            <a:extLst>
              <a:ext uri="{FF2B5EF4-FFF2-40B4-BE49-F238E27FC236}">
                <a16:creationId xmlns:a16="http://schemas.microsoft.com/office/drawing/2014/main" id="{AA3E16FD-B24D-F75C-49DE-C09D0D24EA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41430" y="1417245"/>
            <a:ext cx="420678" cy="420678"/>
          </a:xfrm>
          <a:prstGeom prst="rect">
            <a:avLst/>
          </a:prstGeom>
        </p:spPr>
      </p:pic>
    </p:spTree>
    <p:extLst>
      <p:ext uri="{BB962C8B-B14F-4D97-AF65-F5344CB8AC3E}">
        <p14:creationId xmlns:p14="http://schemas.microsoft.com/office/powerpoint/2010/main" val="3455746633"/>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_Time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91440">
            <a:noAutofit/>
          </a:bodyPr>
          <a:lstStyle>
            <a:lvl1pPr>
              <a:defRPr sz="3000"/>
            </a:lvl1pPr>
          </a:lstStyle>
          <a:p>
            <a:r>
              <a:rPr lang="en-US"/>
              <a:t>Click To Edit Slide Title</a:t>
            </a:r>
          </a:p>
        </p:txBody>
      </p:sp>
      <p:sp>
        <p:nvSpPr>
          <p:cNvPr id="5" name="Table Placeholder 4">
            <a:extLst>
              <a:ext uri="{FF2B5EF4-FFF2-40B4-BE49-F238E27FC236}">
                <a16:creationId xmlns:a16="http://schemas.microsoft.com/office/drawing/2014/main" id="{899A62D2-4FA2-5638-ADF6-566B9B8B0B31}"/>
              </a:ext>
            </a:extLst>
          </p:cNvPr>
          <p:cNvSpPr>
            <a:spLocks noGrp="1"/>
          </p:cNvSpPr>
          <p:nvPr>
            <p:ph type="tbl" sz="quarter" idx="10"/>
          </p:nvPr>
        </p:nvSpPr>
        <p:spPr>
          <a:xfrm>
            <a:off x="503238" y="1863523"/>
            <a:ext cx="13623924" cy="5231757"/>
          </a:xfrm>
        </p:spPr>
        <p:txBody>
          <a:bodyPr/>
          <a:lstStyle>
            <a:lvl1pPr marL="0" indent="0">
              <a:buNone/>
              <a:defRPr/>
            </a:lvl1pPr>
          </a:lstStyle>
          <a:p>
            <a:r>
              <a:rPr lang="en-US"/>
              <a:t>Click icon to add table</a:t>
            </a:r>
          </a:p>
        </p:txBody>
      </p:sp>
      <p:sp>
        <p:nvSpPr>
          <p:cNvPr id="3" name="Slide Number Placeholder 5">
            <a:extLst>
              <a:ext uri="{FF2B5EF4-FFF2-40B4-BE49-F238E27FC236}">
                <a16:creationId xmlns:a16="http://schemas.microsoft.com/office/drawing/2014/main" id="{3440C264-907A-2A22-91CB-67E7EF96F1AC}"/>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310133348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_Headshot Feature Slide">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F7C280F-A550-5B4E-3602-72F37960F701}"/>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a:xfrm>
            <a:off x="503238" y="329565"/>
            <a:ext cx="13623925" cy="1016350"/>
          </a:xfrm>
        </p:spPr>
        <p:txBody>
          <a:bodyPr/>
          <a:lstStyle>
            <a:lvl1pPr>
              <a:defRPr/>
            </a:lvl1pPr>
          </a:lstStyle>
          <a:p>
            <a:r>
              <a:rPr lang="en-US"/>
              <a:t>Click To Edit Slide Title</a:t>
            </a:r>
          </a:p>
        </p:txBody>
      </p:sp>
      <p:sp>
        <p:nvSpPr>
          <p:cNvPr id="19" name="Text Placeholder 13"/>
          <p:cNvSpPr>
            <a:spLocks noGrp="1"/>
          </p:cNvSpPr>
          <p:nvPr>
            <p:ph type="body" sz="quarter" idx="15" hasCustomPrompt="1"/>
          </p:nvPr>
        </p:nvSpPr>
        <p:spPr>
          <a:xfrm>
            <a:off x="2500486" y="2340350"/>
            <a:ext cx="11626676" cy="503523"/>
          </a:xfrm>
        </p:spPr>
        <p:txBody>
          <a:bodyPr anchor="b">
            <a:noAutofit/>
          </a:bodyPr>
          <a:lstStyle>
            <a:lvl1pPr marL="0" indent="0">
              <a:buNone/>
              <a:defRPr sz="2800" b="0">
                <a:solidFill>
                  <a:schemeClr val="tx1"/>
                </a:solidFill>
              </a:defRPr>
            </a:lvl1pPr>
          </a:lstStyle>
          <a:p>
            <a:pPr lvl="0"/>
            <a:r>
              <a:rPr lang="en-US"/>
              <a:t>Click to edit text</a:t>
            </a:r>
          </a:p>
        </p:txBody>
      </p:sp>
      <p:sp>
        <p:nvSpPr>
          <p:cNvPr id="21" name="Content Placeholder 16"/>
          <p:cNvSpPr>
            <a:spLocks noGrp="1"/>
          </p:cNvSpPr>
          <p:nvPr>
            <p:ph sz="quarter" idx="17" hasCustomPrompt="1"/>
          </p:nvPr>
        </p:nvSpPr>
        <p:spPr>
          <a:xfrm>
            <a:off x="2500486" y="2886393"/>
            <a:ext cx="11626676" cy="1366630"/>
          </a:xfrm>
        </p:spPr>
        <p:txBody>
          <a:bodyPr>
            <a:noAutofit/>
          </a:bodyPr>
          <a:lstStyle>
            <a:lvl1pPr marL="285750" indent="-285750">
              <a:buFont typeface="Arial" panose="020B0604020202020204" pitchFamily="34" charset="0"/>
              <a:buChar char="•"/>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text</a:t>
            </a:r>
          </a:p>
        </p:txBody>
      </p:sp>
      <p:sp>
        <p:nvSpPr>
          <p:cNvPr id="7" name="Picture Placeholder 6">
            <a:extLst>
              <a:ext uri="{FF2B5EF4-FFF2-40B4-BE49-F238E27FC236}">
                <a16:creationId xmlns:a16="http://schemas.microsoft.com/office/drawing/2014/main" id="{590BE259-1380-7F27-3E64-533E1C56F5F0}"/>
              </a:ext>
            </a:extLst>
          </p:cNvPr>
          <p:cNvSpPr>
            <a:spLocks noGrp="1"/>
          </p:cNvSpPr>
          <p:nvPr>
            <p:ph type="pic" sz="quarter" idx="20"/>
          </p:nvPr>
        </p:nvSpPr>
        <p:spPr>
          <a:xfrm>
            <a:off x="503238" y="2432749"/>
            <a:ext cx="1684314" cy="1682051"/>
          </a:xfrm>
          <a:solidFill>
            <a:schemeClr val="bg1">
              <a:lumMod val="85000"/>
            </a:schemeClr>
          </a:solidFill>
        </p:spPr>
        <p:txBody>
          <a:bodyPr/>
          <a:lstStyle/>
          <a:p>
            <a:r>
              <a:rPr lang="en-US"/>
              <a:t>Click icon to add picture</a:t>
            </a:r>
          </a:p>
        </p:txBody>
      </p:sp>
      <p:sp>
        <p:nvSpPr>
          <p:cNvPr id="16" name="Text Placeholder 13">
            <a:extLst>
              <a:ext uri="{FF2B5EF4-FFF2-40B4-BE49-F238E27FC236}">
                <a16:creationId xmlns:a16="http://schemas.microsoft.com/office/drawing/2014/main" id="{6340FD9B-AE60-3404-C819-CD753CD6CA20}"/>
              </a:ext>
            </a:extLst>
          </p:cNvPr>
          <p:cNvSpPr>
            <a:spLocks noGrp="1"/>
          </p:cNvSpPr>
          <p:nvPr>
            <p:ph type="body" sz="quarter" idx="21" hasCustomPrompt="1"/>
          </p:nvPr>
        </p:nvSpPr>
        <p:spPr>
          <a:xfrm>
            <a:off x="2500486" y="4596722"/>
            <a:ext cx="11626676" cy="503523"/>
          </a:xfrm>
        </p:spPr>
        <p:txBody>
          <a:bodyPr anchor="b">
            <a:noAutofit/>
          </a:bodyPr>
          <a:lstStyle>
            <a:lvl1pPr marL="0" indent="0">
              <a:buNone/>
              <a:defRPr sz="2800" b="0">
                <a:solidFill>
                  <a:schemeClr val="tx1"/>
                </a:solidFill>
              </a:defRPr>
            </a:lvl1pPr>
          </a:lstStyle>
          <a:p>
            <a:pPr lvl="0"/>
            <a:r>
              <a:rPr lang="en-US"/>
              <a:t>Click to edit text</a:t>
            </a:r>
          </a:p>
        </p:txBody>
      </p:sp>
      <p:sp>
        <p:nvSpPr>
          <p:cNvPr id="17" name="Content Placeholder 16">
            <a:extLst>
              <a:ext uri="{FF2B5EF4-FFF2-40B4-BE49-F238E27FC236}">
                <a16:creationId xmlns:a16="http://schemas.microsoft.com/office/drawing/2014/main" id="{76DBD51D-CD95-46A6-B925-503D5128623C}"/>
              </a:ext>
            </a:extLst>
          </p:cNvPr>
          <p:cNvSpPr>
            <a:spLocks noGrp="1"/>
          </p:cNvSpPr>
          <p:nvPr>
            <p:ph sz="quarter" idx="22" hasCustomPrompt="1"/>
          </p:nvPr>
        </p:nvSpPr>
        <p:spPr>
          <a:xfrm>
            <a:off x="2500486" y="5142765"/>
            <a:ext cx="11626676" cy="1366630"/>
          </a:xfrm>
        </p:spPr>
        <p:txBody>
          <a:bodyPr>
            <a:noAutofit/>
          </a:bodyPr>
          <a:lstStyle>
            <a:lvl1pPr marL="285750" indent="-285750">
              <a:buFont typeface="Arial" panose="020B0604020202020204" pitchFamily="34" charset="0"/>
              <a:buChar char="•"/>
              <a:defRPr sz="1600"/>
            </a:lvl1pPr>
            <a:lvl2pPr marL="339725" indent="0">
              <a:buNone/>
              <a:defRPr sz="1600"/>
            </a:lvl2pPr>
            <a:lvl3pPr marL="688975" indent="0">
              <a:buNone/>
              <a:defRPr sz="1600"/>
            </a:lvl3pPr>
            <a:lvl4pPr marL="976312" indent="0">
              <a:buNone/>
              <a:defRPr sz="1600"/>
            </a:lvl4pPr>
            <a:lvl5pPr marL="1314450" indent="0">
              <a:buNone/>
              <a:defRPr sz="1600"/>
            </a:lvl5pPr>
          </a:lstStyle>
          <a:p>
            <a:pPr lvl="0"/>
            <a:r>
              <a:rPr lang="en-US"/>
              <a:t>Click to edit text</a:t>
            </a:r>
          </a:p>
        </p:txBody>
      </p:sp>
      <p:sp>
        <p:nvSpPr>
          <p:cNvPr id="18" name="Picture Placeholder 6">
            <a:extLst>
              <a:ext uri="{FF2B5EF4-FFF2-40B4-BE49-F238E27FC236}">
                <a16:creationId xmlns:a16="http://schemas.microsoft.com/office/drawing/2014/main" id="{B4D58A6A-B651-A158-704E-ED16D440AEC5}"/>
              </a:ext>
            </a:extLst>
          </p:cNvPr>
          <p:cNvSpPr>
            <a:spLocks noGrp="1"/>
          </p:cNvSpPr>
          <p:nvPr>
            <p:ph type="pic" sz="quarter" idx="23"/>
          </p:nvPr>
        </p:nvSpPr>
        <p:spPr>
          <a:xfrm>
            <a:off x="503238" y="4689121"/>
            <a:ext cx="1684314" cy="1682051"/>
          </a:xfrm>
          <a:solidFill>
            <a:schemeClr val="bg1">
              <a:lumMod val="85000"/>
            </a:schemeClr>
          </a:solidFill>
        </p:spPr>
        <p:txBody>
          <a:bodyPr/>
          <a:lstStyle/>
          <a:p>
            <a:r>
              <a:rPr lang="en-US"/>
              <a:t>Click icon to add picture</a:t>
            </a:r>
          </a:p>
        </p:txBody>
      </p:sp>
      <p:sp>
        <p:nvSpPr>
          <p:cNvPr id="4" name="Slide Number Placeholder 5">
            <a:extLst>
              <a:ext uri="{FF2B5EF4-FFF2-40B4-BE49-F238E27FC236}">
                <a16:creationId xmlns:a16="http://schemas.microsoft.com/office/drawing/2014/main" id="{AB2B1C0E-D76E-924F-D78D-DA11B6B65438}"/>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5" name="object 2">
            <a:extLst>
              <a:ext uri="{FF2B5EF4-FFF2-40B4-BE49-F238E27FC236}">
                <a16:creationId xmlns:a16="http://schemas.microsoft.com/office/drawing/2014/main" id="{2795F680-5BC6-DF2A-4A2B-F874D5946CAD}"/>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Tree>
    <p:extLst>
      <p:ext uri="{BB962C8B-B14F-4D97-AF65-F5344CB8AC3E}">
        <p14:creationId xmlns:p14="http://schemas.microsoft.com/office/powerpoint/2010/main" val="3747841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ver Slide Bright Green Bar">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79BFF5F3-AA63-4E90-A5C2-2DF5193537C6}"/>
              </a:ext>
            </a:extLst>
          </p:cNvPr>
          <p:cNvSpPr>
            <a:spLocks noGrp="1"/>
          </p:cNvSpPr>
          <p:nvPr>
            <p:ph type="pic" sz="quarter" idx="14"/>
          </p:nvPr>
        </p:nvSpPr>
        <p:spPr>
          <a:xfrm>
            <a:off x="-3" y="0"/>
            <a:ext cx="14630401" cy="8229600"/>
          </a:xfrm>
          <a:solidFill>
            <a:schemeClr val="bg1">
              <a:lumMod val="85000"/>
            </a:schemeClr>
          </a:solidFill>
        </p:spPr>
        <p:txBody>
          <a:bodyPr/>
          <a:lstStyle>
            <a:lvl1pPr>
              <a:defRPr/>
            </a:lvl1pPr>
          </a:lstStyle>
          <a:p>
            <a:r>
              <a:rPr lang="en-US" altLang="ja-JP"/>
              <a:t>Click icon to add picture</a:t>
            </a:r>
            <a:endParaRPr lang="en-US"/>
          </a:p>
        </p:txBody>
      </p:sp>
      <p:sp>
        <p:nvSpPr>
          <p:cNvPr id="6" name="Title 1">
            <a:extLst>
              <a:ext uri="{FF2B5EF4-FFF2-40B4-BE49-F238E27FC236}">
                <a16:creationId xmlns:a16="http://schemas.microsoft.com/office/drawing/2014/main" id="{76159213-4973-B145-E517-EB9FCAD7B06A}"/>
              </a:ext>
            </a:extLst>
          </p:cNvPr>
          <p:cNvSpPr>
            <a:spLocks noGrp="1"/>
          </p:cNvSpPr>
          <p:nvPr>
            <p:ph type="title" hasCustomPrompt="1"/>
          </p:nvPr>
        </p:nvSpPr>
        <p:spPr>
          <a:xfrm>
            <a:off x="8042632" y="-1"/>
            <a:ext cx="5376485" cy="2936727"/>
          </a:xfrm>
          <a:solidFill>
            <a:schemeClr val="accent6"/>
          </a:solidFill>
        </p:spPr>
        <p:txBody>
          <a:bodyPr lIns="91440">
            <a:noAutofit/>
          </a:bodyPr>
          <a:lstStyle>
            <a:lvl1pPr marL="274320" algn="l" defTabSz="1463040" rtl="0" eaLnBrk="1" latinLnBrk="0" hangingPunct="1">
              <a:lnSpc>
                <a:spcPct val="100000"/>
              </a:lnSpc>
              <a:spcBef>
                <a:spcPts val="0"/>
              </a:spcBef>
              <a:spcAft>
                <a:spcPts val="0"/>
              </a:spcAft>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a:t>Click To Edit Master Title</a:t>
            </a:r>
          </a:p>
        </p:txBody>
      </p:sp>
      <p:sp>
        <p:nvSpPr>
          <p:cNvPr id="7" name="Text Placeholder 13">
            <a:extLst>
              <a:ext uri="{FF2B5EF4-FFF2-40B4-BE49-F238E27FC236}">
                <a16:creationId xmlns:a16="http://schemas.microsoft.com/office/drawing/2014/main" id="{6428E205-3797-1272-896A-7E47BDDF214D}"/>
              </a:ext>
            </a:extLst>
          </p:cNvPr>
          <p:cNvSpPr>
            <a:spLocks noGrp="1"/>
          </p:cNvSpPr>
          <p:nvPr>
            <p:ph type="body" sz="quarter" idx="12" hasCustomPrompt="1"/>
          </p:nvPr>
        </p:nvSpPr>
        <p:spPr>
          <a:xfrm>
            <a:off x="8042633" y="2936726"/>
            <a:ext cx="5376484" cy="5292874"/>
          </a:xfrm>
          <a:solidFill>
            <a:schemeClr val="accent6"/>
          </a:solidFill>
        </p:spPr>
        <p:txBody>
          <a:bodyPr/>
          <a:lstStyle>
            <a:lvl1pPr marL="274320" indent="0" algn="l">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2" name="Slide Number Placeholder 5">
            <a:extLst>
              <a:ext uri="{FF2B5EF4-FFF2-40B4-BE49-F238E27FC236}">
                <a16:creationId xmlns:a16="http://schemas.microsoft.com/office/drawing/2014/main" id="{008F619E-F524-0D27-7E20-76C08FB9B7A8}"/>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142334720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2_Chart With Call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89C5C778-F4C0-C7CF-C813-C9C3A87D8E4E}"/>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4" name="object 2">
            <a:extLst>
              <a:ext uri="{FF2B5EF4-FFF2-40B4-BE49-F238E27FC236}">
                <a16:creationId xmlns:a16="http://schemas.microsoft.com/office/drawing/2014/main" id="{3EEB7A42-5110-13AD-1E86-1C14D8EA0C4A}"/>
              </a:ext>
            </a:extLst>
          </p:cNvPr>
          <p:cNvSpPr/>
          <p:nvPr/>
        </p:nvSpPr>
        <p:spPr>
          <a:xfrm>
            <a:off x="9706770" y="1714500"/>
            <a:ext cx="492363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chemeClr val="bg2">
              <a:lumMod val="90000"/>
            </a:schemeClr>
          </a:solidFill>
        </p:spPr>
        <p:txBody>
          <a:bodyPr wrap="square" lIns="0" tIns="0" rIns="0" bIns="0" rtlCol="0"/>
          <a:lstStyle/>
          <a:p>
            <a:endParaRPr/>
          </a:p>
        </p:txBody>
      </p:sp>
      <p:sp>
        <p:nvSpPr>
          <p:cNvPr id="2" name="Title 1"/>
          <p:cNvSpPr>
            <a:spLocks noGrp="1"/>
          </p:cNvSpPr>
          <p:nvPr>
            <p:ph type="title" hasCustomPrompt="1"/>
          </p:nvPr>
        </p:nvSpPr>
        <p:spPr>
          <a:xfrm>
            <a:off x="503237" y="329565"/>
            <a:ext cx="13623925" cy="1016350"/>
          </a:xfrm>
        </p:spPr>
        <p:txBody>
          <a:bodyPr/>
          <a:lstStyle>
            <a:lvl1pPr>
              <a:defRPr/>
            </a:lvl1pPr>
          </a:lstStyle>
          <a:p>
            <a:r>
              <a:rPr lang="en-US"/>
              <a:t>Slide Titles Should Use Initial Caps </a:t>
            </a:r>
          </a:p>
        </p:txBody>
      </p:sp>
      <p:sp>
        <p:nvSpPr>
          <p:cNvPr id="5" name="Text Placeholder 13"/>
          <p:cNvSpPr>
            <a:spLocks noGrp="1"/>
          </p:cNvSpPr>
          <p:nvPr>
            <p:ph type="body" sz="quarter" idx="15" hasCustomPrompt="1"/>
          </p:nvPr>
        </p:nvSpPr>
        <p:spPr>
          <a:xfrm>
            <a:off x="503237" y="1872517"/>
            <a:ext cx="8713913" cy="762000"/>
          </a:xfrm>
        </p:spPr>
        <p:txBody>
          <a:bodyPr anchor="b">
            <a:noAutofit/>
          </a:bodyPr>
          <a:lstStyle>
            <a:lvl1pPr marL="0" indent="0">
              <a:buNone/>
              <a:defRPr sz="2800" b="0">
                <a:solidFill>
                  <a:schemeClr val="tx1"/>
                </a:solidFill>
              </a:defRPr>
            </a:lvl1pPr>
          </a:lstStyle>
          <a:p>
            <a:pPr lvl="0"/>
            <a:r>
              <a:rPr lang="en-US"/>
              <a:t>Click to edit master text styles</a:t>
            </a:r>
          </a:p>
        </p:txBody>
      </p:sp>
      <p:sp>
        <p:nvSpPr>
          <p:cNvPr id="6" name="Chart Placeholder 6"/>
          <p:cNvSpPr>
            <a:spLocks noGrp="1"/>
          </p:cNvSpPr>
          <p:nvPr>
            <p:ph type="chart" sz="quarter" idx="16"/>
          </p:nvPr>
        </p:nvSpPr>
        <p:spPr>
          <a:xfrm>
            <a:off x="503238" y="3045239"/>
            <a:ext cx="8713913" cy="3831050"/>
          </a:xfrm>
        </p:spPr>
        <p:txBody>
          <a:bodyPr/>
          <a:lstStyle>
            <a:lvl1pPr>
              <a:defRPr/>
            </a:lvl1pPr>
          </a:lstStyle>
          <a:p>
            <a:r>
              <a:rPr lang="en-US"/>
              <a:t>Click icon to add chart</a:t>
            </a:r>
          </a:p>
        </p:txBody>
      </p:sp>
      <p:sp>
        <p:nvSpPr>
          <p:cNvPr id="7" name="Text Placeholder 13">
            <a:extLst>
              <a:ext uri="{FF2B5EF4-FFF2-40B4-BE49-F238E27FC236}">
                <a16:creationId xmlns:a16="http://schemas.microsoft.com/office/drawing/2014/main" id="{1BB87E08-F5B2-1C85-04B0-1A4D63D6F725}"/>
              </a:ext>
            </a:extLst>
          </p:cNvPr>
          <p:cNvSpPr>
            <a:spLocks noGrp="1"/>
          </p:cNvSpPr>
          <p:nvPr>
            <p:ph type="body" sz="quarter" idx="20" hasCustomPrompt="1"/>
          </p:nvPr>
        </p:nvSpPr>
        <p:spPr>
          <a:xfrm>
            <a:off x="9968942" y="1994359"/>
            <a:ext cx="4158220" cy="762000"/>
          </a:xfrm>
        </p:spPr>
        <p:txBody>
          <a:bodyPr anchor="b">
            <a:noAutofit/>
          </a:bodyPr>
          <a:lstStyle>
            <a:lvl1pPr marL="0" indent="0">
              <a:lnSpc>
                <a:spcPct val="85000"/>
              </a:lnSpc>
              <a:buNone/>
              <a:defRPr sz="2600" b="0">
                <a:solidFill>
                  <a:schemeClr val="tx1"/>
                </a:solidFill>
              </a:defRPr>
            </a:lvl1pPr>
          </a:lstStyle>
          <a:p>
            <a:pPr lvl="0"/>
            <a:r>
              <a:rPr lang="en-US"/>
              <a:t>Click to edit text</a:t>
            </a:r>
          </a:p>
        </p:txBody>
      </p:sp>
      <p:sp>
        <p:nvSpPr>
          <p:cNvPr id="8" name="Content Placeholder 16">
            <a:extLst>
              <a:ext uri="{FF2B5EF4-FFF2-40B4-BE49-F238E27FC236}">
                <a16:creationId xmlns:a16="http://schemas.microsoft.com/office/drawing/2014/main" id="{DFCB2DF8-8D4A-D112-A1F9-55A56C739C93}"/>
              </a:ext>
            </a:extLst>
          </p:cNvPr>
          <p:cNvSpPr>
            <a:spLocks noGrp="1"/>
          </p:cNvSpPr>
          <p:nvPr>
            <p:ph sz="quarter" idx="21"/>
          </p:nvPr>
        </p:nvSpPr>
        <p:spPr>
          <a:xfrm>
            <a:off x="9968942" y="3045239"/>
            <a:ext cx="4158220" cy="3831050"/>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D8C89FE-E5DA-B993-1428-B78D5CC400E7}"/>
              </a:ext>
            </a:extLst>
          </p:cNvPr>
          <p:cNvCxnSpPr>
            <a:cxnSpLocks/>
          </p:cNvCxnSpPr>
          <p:nvPr/>
        </p:nvCxnSpPr>
        <p:spPr bwMode="auto">
          <a:xfrm>
            <a:off x="9968942" y="2900583"/>
            <a:ext cx="4158220" cy="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
        <p:nvSpPr>
          <p:cNvPr id="10" name="Slide Number Placeholder 5">
            <a:extLst>
              <a:ext uri="{FF2B5EF4-FFF2-40B4-BE49-F238E27FC236}">
                <a16:creationId xmlns:a16="http://schemas.microsoft.com/office/drawing/2014/main" id="{5F135AD9-D450-D550-8CBA-5F0400B4E944}"/>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11" name="object 2">
            <a:extLst>
              <a:ext uri="{FF2B5EF4-FFF2-40B4-BE49-F238E27FC236}">
                <a16:creationId xmlns:a16="http://schemas.microsoft.com/office/drawing/2014/main" id="{52F1A9D9-AEF3-03D3-893F-3F2FD6179507}"/>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12" name="object 2">
            <a:extLst>
              <a:ext uri="{FF2B5EF4-FFF2-40B4-BE49-F238E27FC236}">
                <a16:creationId xmlns:a16="http://schemas.microsoft.com/office/drawing/2014/main" id="{68701800-B74C-8FC4-4147-D261C31103E8}"/>
              </a:ext>
            </a:extLst>
          </p:cNvPr>
          <p:cNvSpPr/>
          <p:nvPr/>
        </p:nvSpPr>
        <p:spPr>
          <a:xfrm>
            <a:off x="9706770" y="1714500"/>
            <a:ext cx="492363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chemeClr val="bg2">
              <a:lumMod val="90000"/>
            </a:schemeClr>
          </a:solidFill>
        </p:spPr>
        <p:txBody>
          <a:bodyPr wrap="square" lIns="0" tIns="0" rIns="0" bIns="0" rtlCol="0"/>
          <a:lstStyle/>
          <a:p>
            <a:endParaRPr/>
          </a:p>
        </p:txBody>
      </p:sp>
      <p:cxnSp>
        <p:nvCxnSpPr>
          <p:cNvPr id="13" name="Straight Connector 12">
            <a:extLst>
              <a:ext uri="{FF2B5EF4-FFF2-40B4-BE49-F238E27FC236}">
                <a16:creationId xmlns:a16="http://schemas.microsoft.com/office/drawing/2014/main" id="{20C31785-D02E-E65F-621F-C45A6665AEEF}"/>
              </a:ext>
            </a:extLst>
          </p:cNvPr>
          <p:cNvCxnSpPr>
            <a:cxnSpLocks/>
          </p:cNvCxnSpPr>
          <p:nvPr/>
        </p:nvCxnSpPr>
        <p:spPr bwMode="auto">
          <a:xfrm>
            <a:off x="9968942" y="2900583"/>
            <a:ext cx="4158220" cy="0"/>
          </a:xfrm>
          <a:prstGeom prst="line">
            <a:avLst/>
          </a:prstGeom>
          <a:solidFill>
            <a:schemeClr val="accent1"/>
          </a:solidFill>
          <a:ln w="12700" cap="flat" cmpd="sng" algn="ctr">
            <a:solidFill>
              <a:schemeClr val="bg2">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210097314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Chart without call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89C5C778-F4C0-C7CF-C813-C9C3A87D8E4E}"/>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
        <p:nvSpPr>
          <p:cNvPr id="2" name="Title 1"/>
          <p:cNvSpPr>
            <a:spLocks noGrp="1"/>
          </p:cNvSpPr>
          <p:nvPr>
            <p:ph type="title" hasCustomPrompt="1"/>
          </p:nvPr>
        </p:nvSpPr>
        <p:spPr>
          <a:xfrm>
            <a:off x="503237" y="329565"/>
            <a:ext cx="13623925" cy="1016350"/>
          </a:xfrm>
        </p:spPr>
        <p:txBody>
          <a:bodyPr/>
          <a:lstStyle>
            <a:lvl1pPr>
              <a:defRPr/>
            </a:lvl1pPr>
          </a:lstStyle>
          <a:p>
            <a:r>
              <a:rPr lang="en-US"/>
              <a:t>Slide Titles Should Use Initial Caps </a:t>
            </a:r>
          </a:p>
        </p:txBody>
      </p:sp>
      <p:sp>
        <p:nvSpPr>
          <p:cNvPr id="5" name="Text Placeholder 13"/>
          <p:cNvSpPr>
            <a:spLocks noGrp="1"/>
          </p:cNvSpPr>
          <p:nvPr>
            <p:ph type="body" sz="quarter" idx="15" hasCustomPrompt="1"/>
          </p:nvPr>
        </p:nvSpPr>
        <p:spPr>
          <a:xfrm>
            <a:off x="503237" y="1872517"/>
            <a:ext cx="13623925" cy="762000"/>
          </a:xfrm>
        </p:spPr>
        <p:txBody>
          <a:bodyPr anchor="b">
            <a:noAutofit/>
          </a:bodyPr>
          <a:lstStyle>
            <a:lvl1pPr marL="0" indent="0">
              <a:buNone/>
              <a:defRPr sz="2800" b="0">
                <a:solidFill>
                  <a:schemeClr val="tx1"/>
                </a:solidFill>
              </a:defRPr>
            </a:lvl1pPr>
          </a:lstStyle>
          <a:p>
            <a:pPr lvl="0"/>
            <a:r>
              <a:rPr lang="en-US"/>
              <a:t>Click to edit master text styles</a:t>
            </a:r>
          </a:p>
        </p:txBody>
      </p:sp>
      <p:sp>
        <p:nvSpPr>
          <p:cNvPr id="6" name="Chart Placeholder 6"/>
          <p:cNvSpPr>
            <a:spLocks noGrp="1"/>
          </p:cNvSpPr>
          <p:nvPr>
            <p:ph type="chart" sz="quarter" idx="16"/>
          </p:nvPr>
        </p:nvSpPr>
        <p:spPr>
          <a:xfrm>
            <a:off x="503238" y="3045239"/>
            <a:ext cx="13623924" cy="3831050"/>
          </a:xfrm>
        </p:spPr>
        <p:txBody>
          <a:bodyPr/>
          <a:lstStyle>
            <a:lvl1pPr>
              <a:defRPr/>
            </a:lvl1pPr>
          </a:lstStyle>
          <a:p>
            <a:r>
              <a:rPr lang="en-US"/>
              <a:t>Click icon to add chart</a:t>
            </a:r>
          </a:p>
        </p:txBody>
      </p:sp>
      <p:sp>
        <p:nvSpPr>
          <p:cNvPr id="4" name="Slide Number Placeholder 5">
            <a:extLst>
              <a:ext uri="{FF2B5EF4-FFF2-40B4-BE49-F238E27FC236}">
                <a16:creationId xmlns:a16="http://schemas.microsoft.com/office/drawing/2014/main" id="{2651C850-897C-E949-B6AA-E058B3A7F606}"/>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
        <p:nvSpPr>
          <p:cNvPr id="7" name="object 2">
            <a:extLst>
              <a:ext uri="{FF2B5EF4-FFF2-40B4-BE49-F238E27FC236}">
                <a16:creationId xmlns:a16="http://schemas.microsoft.com/office/drawing/2014/main" id="{C38F6F31-2868-9251-1D21-CE19F08F1A85}"/>
              </a:ext>
            </a:extLst>
          </p:cNvPr>
          <p:cNvSpPr/>
          <p:nvPr/>
        </p:nvSpPr>
        <p:spPr>
          <a:xfrm>
            <a:off x="0" y="1714500"/>
            <a:ext cx="14630400" cy="5516564"/>
          </a:xfrm>
          <a:custGeom>
            <a:avLst/>
            <a:gdLst/>
            <a:ahLst/>
            <a:cxnLst/>
            <a:rect l="l" t="t" r="r" b="b"/>
            <a:pathLst>
              <a:path w="4064000" h="5619115">
                <a:moveTo>
                  <a:pt x="0" y="5618975"/>
                </a:moveTo>
                <a:lnTo>
                  <a:pt x="4063898" y="5618975"/>
                </a:lnTo>
                <a:lnTo>
                  <a:pt x="4063898" y="0"/>
                </a:lnTo>
                <a:lnTo>
                  <a:pt x="0" y="0"/>
                </a:lnTo>
                <a:lnTo>
                  <a:pt x="0" y="5618975"/>
                </a:lnTo>
                <a:close/>
              </a:path>
            </a:pathLst>
          </a:custGeom>
          <a:solidFill>
            <a:srgbClr val="EEEEEF"/>
          </a:solidFill>
        </p:spPr>
        <p:txBody>
          <a:bodyPr wrap="square" lIns="0" tIns="0" rIns="0" bIns="0" rtlCol="0"/>
          <a:lstStyle/>
          <a:p>
            <a:endParaRPr/>
          </a:p>
        </p:txBody>
      </p:sp>
    </p:spTree>
    <p:extLst>
      <p:ext uri="{BB962C8B-B14F-4D97-AF65-F5344CB8AC3E}">
        <p14:creationId xmlns:p14="http://schemas.microsoft.com/office/powerpoint/2010/main" val="94619566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LAST LAYOUT OF TEMPLA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1B9540-768B-ACCF-01EE-CF2685BD13DD}"/>
              </a:ext>
            </a:extLst>
          </p:cNvPr>
          <p:cNvSpPr/>
          <p:nvPr/>
        </p:nvSpPr>
        <p:spPr bwMode="auto">
          <a:xfrm>
            <a:off x="0" y="0"/>
            <a:ext cx="14630400" cy="7434470"/>
          </a:xfrm>
          <a:prstGeom prst="rect">
            <a:avLst/>
          </a:prstGeom>
          <a:solidFill>
            <a:srgbClr val="C00000"/>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sp>
        <p:nvSpPr>
          <p:cNvPr id="2" name="Rectangle 1"/>
          <p:cNvSpPr/>
          <p:nvPr/>
        </p:nvSpPr>
        <p:spPr>
          <a:xfrm>
            <a:off x="541176" y="1081750"/>
            <a:ext cx="13548048" cy="5632311"/>
          </a:xfrm>
          <a:prstGeom prst="rect">
            <a:avLst/>
          </a:prstGeom>
        </p:spPr>
        <p:txBody>
          <a:bodyPr wrap="square">
            <a:spAutoFit/>
          </a:bodyPr>
          <a:lstStyle/>
          <a:p>
            <a:pPr lvl="0" algn="ctr"/>
            <a:r>
              <a:rPr lang="en-US" sz="7200">
                <a:solidFill>
                  <a:schemeClr val="bg1"/>
                </a:solidFill>
                <a:latin typeface="+mj-lt"/>
                <a:ea typeface="Noto Sans" panose="020B0502040504020204" pitchFamily="34" charset="0"/>
                <a:cs typeface="Arial" panose="020B0604020202020204" pitchFamily="34" charset="0"/>
              </a:rPr>
              <a:t>Last</a:t>
            </a:r>
            <a:r>
              <a:rPr lang="en-US" sz="7200" baseline="0">
                <a:solidFill>
                  <a:schemeClr val="bg1"/>
                </a:solidFill>
                <a:latin typeface="+mj-lt"/>
                <a:ea typeface="Noto Sans" panose="020B0502040504020204" pitchFamily="34" charset="0"/>
                <a:cs typeface="Arial" panose="020B0604020202020204" pitchFamily="34" charset="0"/>
              </a:rPr>
              <a:t> Layout </a:t>
            </a:r>
            <a:r>
              <a:rPr lang="en-US" sz="7200">
                <a:solidFill>
                  <a:schemeClr val="bg1"/>
                </a:solidFill>
                <a:latin typeface="+mj-lt"/>
                <a:ea typeface="Noto Sans" panose="020B0502040504020204" pitchFamily="34" charset="0"/>
                <a:cs typeface="Arial" panose="020B0604020202020204" pitchFamily="34" charset="0"/>
              </a:rPr>
              <a:t>of Template</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Any slide layouts after this</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are from other templates </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and should not be used</a:t>
            </a:r>
            <a:endParaRPr lang="en-US" sz="6600">
              <a:solidFill>
                <a:schemeClr val="bg1"/>
              </a:solidFill>
              <a:latin typeface="Arial" panose="020B0604020202020204" pitchFamily="34" charset="0"/>
              <a:ea typeface="Noto Sans" panose="020B0502040504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8D2B639E-47C6-429D-9B16-628D1D29F30C}"/>
              </a:ext>
            </a:extLst>
          </p:cNvPr>
          <p:cNvSpPr/>
          <p:nvPr/>
        </p:nvSpPr>
        <p:spPr bwMode="auto">
          <a:xfrm>
            <a:off x="0" y="0"/>
            <a:ext cx="14630400" cy="7434470"/>
          </a:xfrm>
          <a:prstGeom prst="rect">
            <a:avLst/>
          </a:prstGeom>
          <a:solidFill>
            <a:srgbClr val="C00000"/>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sp>
        <p:nvSpPr>
          <p:cNvPr id="5" name="Rectangle 4">
            <a:extLst>
              <a:ext uri="{FF2B5EF4-FFF2-40B4-BE49-F238E27FC236}">
                <a16:creationId xmlns:a16="http://schemas.microsoft.com/office/drawing/2014/main" id="{6DD9BE18-9205-BA2F-4BEB-AE6F483A0E92}"/>
              </a:ext>
            </a:extLst>
          </p:cNvPr>
          <p:cNvSpPr/>
          <p:nvPr/>
        </p:nvSpPr>
        <p:spPr>
          <a:xfrm>
            <a:off x="541176" y="1081750"/>
            <a:ext cx="13548048" cy="5632311"/>
          </a:xfrm>
          <a:prstGeom prst="rect">
            <a:avLst/>
          </a:prstGeom>
        </p:spPr>
        <p:txBody>
          <a:bodyPr wrap="square">
            <a:spAutoFit/>
          </a:bodyPr>
          <a:lstStyle/>
          <a:p>
            <a:pPr lvl="0" algn="ctr"/>
            <a:r>
              <a:rPr lang="en-US" sz="7200">
                <a:solidFill>
                  <a:schemeClr val="bg1"/>
                </a:solidFill>
                <a:latin typeface="+mj-lt"/>
                <a:ea typeface="Noto Sans" panose="020B0502040504020204" pitchFamily="34" charset="0"/>
                <a:cs typeface="Arial" panose="020B0604020202020204" pitchFamily="34" charset="0"/>
              </a:rPr>
              <a:t>Last</a:t>
            </a:r>
            <a:r>
              <a:rPr lang="en-US" sz="7200" baseline="0">
                <a:solidFill>
                  <a:schemeClr val="bg1"/>
                </a:solidFill>
                <a:latin typeface="+mj-lt"/>
                <a:ea typeface="Noto Sans" panose="020B0502040504020204" pitchFamily="34" charset="0"/>
                <a:cs typeface="Arial" panose="020B0604020202020204" pitchFamily="34" charset="0"/>
              </a:rPr>
              <a:t> Layout </a:t>
            </a:r>
            <a:r>
              <a:rPr lang="en-US" sz="7200">
                <a:solidFill>
                  <a:schemeClr val="bg1"/>
                </a:solidFill>
                <a:latin typeface="+mj-lt"/>
                <a:ea typeface="Noto Sans" panose="020B0502040504020204" pitchFamily="34" charset="0"/>
                <a:cs typeface="Arial" panose="020B0604020202020204" pitchFamily="34" charset="0"/>
              </a:rPr>
              <a:t>of Template</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Any slide layouts after this</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are from other templates </a:t>
            </a:r>
            <a:b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br>
            <a:r>
              <a:rPr lang="en-US" sz="7200">
                <a:solidFill>
                  <a:schemeClr val="bg1"/>
                </a:solidFill>
                <a:latin typeface="Arial" panose="020B0604020202020204" pitchFamily="34" charset="0"/>
                <a:ea typeface="Noto Sans" panose="020B0502040504020204" pitchFamily="34" charset="0"/>
                <a:cs typeface="Arial" panose="020B0604020202020204" pitchFamily="34" charset="0"/>
              </a:rPr>
              <a:t>and should not be used</a:t>
            </a:r>
            <a:endParaRPr lang="en-US" sz="6600">
              <a:solidFill>
                <a:schemeClr val="bg1"/>
              </a:solidFill>
              <a:latin typeface="Arial" panose="020B0604020202020204" pitchFamily="34" charset="0"/>
              <a:ea typeface="Noto Sans" panose="020B0502040504020204" pitchFamily="34" charset="0"/>
              <a:cs typeface="Arial" panose="020B0604020202020204" pitchFamily="34" charset="0"/>
            </a:endParaRPr>
          </a:p>
        </p:txBody>
      </p:sp>
    </p:spTree>
    <p:extLst>
      <p:ext uri="{BB962C8B-B14F-4D97-AF65-F5344CB8AC3E}">
        <p14:creationId xmlns:p14="http://schemas.microsoft.com/office/powerpoint/2010/main" val="421656932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4_Org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3238" y="616687"/>
            <a:ext cx="4302678" cy="729227"/>
          </a:xfrm>
        </p:spPr>
        <p:txBody>
          <a:bodyPr lIns="91440">
            <a:noAutofit/>
          </a:bodyPr>
          <a:lstStyle>
            <a:lvl1pPr>
              <a:defRPr sz="3000"/>
            </a:lvl1pPr>
          </a:lstStyle>
          <a:p>
            <a:r>
              <a:rPr lang="en-US"/>
              <a:t>Click To Edit</a:t>
            </a:r>
          </a:p>
        </p:txBody>
      </p:sp>
      <p:sp>
        <p:nvSpPr>
          <p:cNvPr id="3" name="Content Placeholder 2"/>
          <p:cNvSpPr>
            <a:spLocks noGrp="1"/>
          </p:cNvSpPr>
          <p:nvPr>
            <p:ph idx="1" hasCustomPrompt="1"/>
          </p:nvPr>
        </p:nvSpPr>
        <p:spPr>
          <a:xfrm>
            <a:off x="503237" y="1597026"/>
            <a:ext cx="3060250" cy="1348193"/>
          </a:xfrm>
        </p:spPr>
        <p:txBody>
          <a:bodyPr>
            <a:noAutofit/>
          </a:bodyPr>
          <a:lstStyle>
            <a:lvl1pPr marL="0" indent="0">
              <a:buNone/>
              <a:defRPr sz="2800"/>
            </a:lvl1pPr>
            <a:lvl2pPr marL="339725" indent="0">
              <a:buNone/>
              <a:defRPr sz="2800"/>
            </a:lvl2pPr>
            <a:lvl3pPr marL="688975" indent="0">
              <a:buNone/>
              <a:defRPr sz="2800"/>
            </a:lvl3pPr>
            <a:lvl4pPr marL="976312" indent="0">
              <a:buNone/>
              <a:defRPr sz="2800"/>
            </a:lvl4pPr>
            <a:lvl5pPr marL="1314450" indent="0">
              <a:buNone/>
              <a:defRPr sz="2800"/>
            </a:lvl5pPr>
          </a:lstStyle>
          <a:p>
            <a:pPr lvl="0"/>
            <a:r>
              <a:rPr lang="en-US"/>
              <a:t>Click to edit subtitle text</a:t>
            </a:r>
          </a:p>
        </p:txBody>
      </p:sp>
      <p:sp>
        <p:nvSpPr>
          <p:cNvPr id="9" name="Picture Placeholder 6">
            <a:extLst>
              <a:ext uri="{FF2B5EF4-FFF2-40B4-BE49-F238E27FC236}">
                <a16:creationId xmlns:a16="http://schemas.microsoft.com/office/drawing/2014/main" id="{0F6CA80A-BA8C-B7F2-8C4E-F84D62670B2D}"/>
              </a:ext>
            </a:extLst>
          </p:cNvPr>
          <p:cNvSpPr>
            <a:spLocks noGrp="1"/>
          </p:cNvSpPr>
          <p:nvPr>
            <p:ph type="pic" sz="quarter" idx="20"/>
          </p:nvPr>
        </p:nvSpPr>
        <p:spPr>
          <a:xfrm>
            <a:off x="503233" y="5760719"/>
            <a:ext cx="1125809" cy="1124296"/>
          </a:xfrm>
          <a:solidFill>
            <a:schemeClr val="bg1">
              <a:lumMod val="85000"/>
            </a:schemeClr>
          </a:solidFill>
        </p:spPr>
        <p:txBody>
          <a:bodyPr/>
          <a:lstStyle>
            <a:lvl1pPr marL="0" indent="0">
              <a:buNone/>
              <a:defRPr/>
            </a:lvl1pPr>
          </a:lstStyle>
          <a:p>
            <a:r>
              <a:rPr lang="en-US"/>
              <a:t>Click icon to add picture</a:t>
            </a:r>
          </a:p>
        </p:txBody>
      </p:sp>
      <p:sp>
        <p:nvSpPr>
          <p:cNvPr id="11" name="Text Placeholder 10">
            <a:extLst>
              <a:ext uri="{FF2B5EF4-FFF2-40B4-BE49-F238E27FC236}">
                <a16:creationId xmlns:a16="http://schemas.microsoft.com/office/drawing/2014/main" id="{F0DC35C0-C611-78A7-EFF1-0330D38B6D9D}"/>
              </a:ext>
            </a:extLst>
          </p:cNvPr>
          <p:cNvSpPr>
            <a:spLocks noGrp="1"/>
          </p:cNvSpPr>
          <p:nvPr>
            <p:ph type="body" sz="quarter" idx="21" hasCustomPrompt="1"/>
          </p:nvPr>
        </p:nvSpPr>
        <p:spPr>
          <a:xfrm>
            <a:off x="1720853" y="5917437"/>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12" name="Text Placeholder 10">
            <a:extLst>
              <a:ext uri="{FF2B5EF4-FFF2-40B4-BE49-F238E27FC236}">
                <a16:creationId xmlns:a16="http://schemas.microsoft.com/office/drawing/2014/main" id="{EF97933E-A769-4EC3-221C-BD006D40E1B0}"/>
              </a:ext>
            </a:extLst>
          </p:cNvPr>
          <p:cNvSpPr>
            <a:spLocks noGrp="1"/>
          </p:cNvSpPr>
          <p:nvPr>
            <p:ph type="body" sz="quarter" idx="22" hasCustomPrompt="1"/>
          </p:nvPr>
        </p:nvSpPr>
        <p:spPr>
          <a:xfrm>
            <a:off x="1720853" y="6222238"/>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16" name="Picture Placeholder 6">
            <a:extLst>
              <a:ext uri="{FF2B5EF4-FFF2-40B4-BE49-F238E27FC236}">
                <a16:creationId xmlns:a16="http://schemas.microsoft.com/office/drawing/2014/main" id="{79D9B7D2-2E2B-3273-95B3-EF18CB903DCB}"/>
              </a:ext>
            </a:extLst>
          </p:cNvPr>
          <p:cNvSpPr>
            <a:spLocks noGrp="1"/>
          </p:cNvSpPr>
          <p:nvPr>
            <p:ph type="pic" sz="quarter" idx="23"/>
          </p:nvPr>
        </p:nvSpPr>
        <p:spPr>
          <a:xfrm>
            <a:off x="3984049" y="5760719"/>
            <a:ext cx="1125809" cy="1124296"/>
          </a:xfrm>
          <a:solidFill>
            <a:schemeClr val="bg1">
              <a:lumMod val="85000"/>
            </a:schemeClr>
          </a:solidFill>
        </p:spPr>
        <p:txBody>
          <a:bodyPr/>
          <a:lstStyle>
            <a:lvl1pPr marL="0" indent="0">
              <a:buNone/>
              <a:defRPr/>
            </a:lvl1pPr>
          </a:lstStyle>
          <a:p>
            <a:r>
              <a:rPr lang="en-US"/>
              <a:t>Click icon to add picture</a:t>
            </a:r>
          </a:p>
        </p:txBody>
      </p:sp>
      <p:sp>
        <p:nvSpPr>
          <p:cNvPr id="17" name="Text Placeholder 10">
            <a:extLst>
              <a:ext uri="{FF2B5EF4-FFF2-40B4-BE49-F238E27FC236}">
                <a16:creationId xmlns:a16="http://schemas.microsoft.com/office/drawing/2014/main" id="{D210B44B-5432-4C48-2886-68C6391780E1}"/>
              </a:ext>
            </a:extLst>
          </p:cNvPr>
          <p:cNvSpPr>
            <a:spLocks noGrp="1"/>
          </p:cNvSpPr>
          <p:nvPr>
            <p:ph type="body" sz="quarter" idx="24" hasCustomPrompt="1"/>
          </p:nvPr>
        </p:nvSpPr>
        <p:spPr>
          <a:xfrm>
            <a:off x="5201669" y="5917437"/>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18" name="Text Placeholder 10">
            <a:extLst>
              <a:ext uri="{FF2B5EF4-FFF2-40B4-BE49-F238E27FC236}">
                <a16:creationId xmlns:a16="http://schemas.microsoft.com/office/drawing/2014/main" id="{FFAAB62C-3F7A-FE76-23EB-98DB2C24AA32}"/>
              </a:ext>
            </a:extLst>
          </p:cNvPr>
          <p:cNvSpPr>
            <a:spLocks noGrp="1"/>
          </p:cNvSpPr>
          <p:nvPr>
            <p:ph type="body" sz="quarter" idx="25" hasCustomPrompt="1"/>
          </p:nvPr>
        </p:nvSpPr>
        <p:spPr>
          <a:xfrm>
            <a:off x="5201669" y="6222238"/>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20" name="Picture Placeholder 6">
            <a:extLst>
              <a:ext uri="{FF2B5EF4-FFF2-40B4-BE49-F238E27FC236}">
                <a16:creationId xmlns:a16="http://schemas.microsoft.com/office/drawing/2014/main" id="{91540D4C-2F55-AF9F-EB75-B005081C1B29}"/>
              </a:ext>
            </a:extLst>
          </p:cNvPr>
          <p:cNvSpPr>
            <a:spLocks noGrp="1"/>
          </p:cNvSpPr>
          <p:nvPr>
            <p:ph type="pic" sz="quarter" idx="26"/>
          </p:nvPr>
        </p:nvSpPr>
        <p:spPr>
          <a:xfrm>
            <a:off x="7459079" y="5760719"/>
            <a:ext cx="1125809" cy="1124296"/>
          </a:xfrm>
          <a:solidFill>
            <a:schemeClr val="bg1">
              <a:lumMod val="85000"/>
            </a:schemeClr>
          </a:solidFill>
        </p:spPr>
        <p:txBody>
          <a:bodyPr/>
          <a:lstStyle>
            <a:lvl1pPr marL="0" indent="0">
              <a:buNone/>
              <a:defRPr/>
            </a:lvl1pPr>
          </a:lstStyle>
          <a:p>
            <a:r>
              <a:rPr lang="en-US"/>
              <a:t>Click icon to add picture</a:t>
            </a:r>
          </a:p>
        </p:txBody>
      </p:sp>
      <p:sp>
        <p:nvSpPr>
          <p:cNvPr id="21" name="Text Placeholder 10">
            <a:extLst>
              <a:ext uri="{FF2B5EF4-FFF2-40B4-BE49-F238E27FC236}">
                <a16:creationId xmlns:a16="http://schemas.microsoft.com/office/drawing/2014/main" id="{4F6C9556-BFE5-B01F-9587-486E37435807}"/>
              </a:ext>
            </a:extLst>
          </p:cNvPr>
          <p:cNvSpPr>
            <a:spLocks noGrp="1"/>
          </p:cNvSpPr>
          <p:nvPr>
            <p:ph type="body" sz="quarter" idx="27" hasCustomPrompt="1"/>
          </p:nvPr>
        </p:nvSpPr>
        <p:spPr>
          <a:xfrm>
            <a:off x="8676699" y="5917437"/>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22" name="Text Placeholder 10">
            <a:extLst>
              <a:ext uri="{FF2B5EF4-FFF2-40B4-BE49-F238E27FC236}">
                <a16:creationId xmlns:a16="http://schemas.microsoft.com/office/drawing/2014/main" id="{2ED38802-657F-81C9-048E-05CB3E058EF9}"/>
              </a:ext>
            </a:extLst>
          </p:cNvPr>
          <p:cNvSpPr>
            <a:spLocks noGrp="1"/>
          </p:cNvSpPr>
          <p:nvPr>
            <p:ph type="body" sz="quarter" idx="28" hasCustomPrompt="1"/>
          </p:nvPr>
        </p:nvSpPr>
        <p:spPr>
          <a:xfrm>
            <a:off x="8676699" y="6222238"/>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24" name="Picture Placeholder 6">
            <a:extLst>
              <a:ext uri="{FF2B5EF4-FFF2-40B4-BE49-F238E27FC236}">
                <a16:creationId xmlns:a16="http://schemas.microsoft.com/office/drawing/2014/main" id="{F6E8F21C-F64B-5865-6BCD-F80121E8E88E}"/>
              </a:ext>
            </a:extLst>
          </p:cNvPr>
          <p:cNvSpPr>
            <a:spLocks noGrp="1"/>
          </p:cNvSpPr>
          <p:nvPr>
            <p:ph type="pic" sz="quarter" idx="29"/>
          </p:nvPr>
        </p:nvSpPr>
        <p:spPr>
          <a:xfrm>
            <a:off x="10934109" y="5760719"/>
            <a:ext cx="1125809" cy="1124296"/>
          </a:xfrm>
          <a:solidFill>
            <a:schemeClr val="bg1">
              <a:lumMod val="85000"/>
            </a:schemeClr>
          </a:solidFill>
        </p:spPr>
        <p:txBody>
          <a:bodyPr/>
          <a:lstStyle>
            <a:lvl1pPr marL="0" indent="0">
              <a:buNone/>
              <a:defRPr/>
            </a:lvl1pPr>
          </a:lstStyle>
          <a:p>
            <a:r>
              <a:rPr lang="en-US"/>
              <a:t>Click icon to add picture</a:t>
            </a:r>
          </a:p>
        </p:txBody>
      </p:sp>
      <p:sp>
        <p:nvSpPr>
          <p:cNvPr id="25" name="Text Placeholder 10">
            <a:extLst>
              <a:ext uri="{FF2B5EF4-FFF2-40B4-BE49-F238E27FC236}">
                <a16:creationId xmlns:a16="http://schemas.microsoft.com/office/drawing/2014/main" id="{535D82FB-2E4E-4B62-8878-B6A81F0D91C9}"/>
              </a:ext>
            </a:extLst>
          </p:cNvPr>
          <p:cNvSpPr>
            <a:spLocks noGrp="1"/>
          </p:cNvSpPr>
          <p:nvPr>
            <p:ph type="body" sz="quarter" idx="30" hasCustomPrompt="1"/>
          </p:nvPr>
        </p:nvSpPr>
        <p:spPr>
          <a:xfrm>
            <a:off x="12151729" y="5917437"/>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26" name="Text Placeholder 10">
            <a:extLst>
              <a:ext uri="{FF2B5EF4-FFF2-40B4-BE49-F238E27FC236}">
                <a16:creationId xmlns:a16="http://schemas.microsoft.com/office/drawing/2014/main" id="{79396F1E-0D7A-C6CC-EFE8-C181FDAFC3F1}"/>
              </a:ext>
            </a:extLst>
          </p:cNvPr>
          <p:cNvSpPr>
            <a:spLocks noGrp="1"/>
          </p:cNvSpPr>
          <p:nvPr>
            <p:ph type="body" sz="quarter" idx="31" hasCustomPrompt="1"/>
          </p:nvPr>
        </p:nvSpPr>
        <p:spPr>
          <a:xfrm>
            <a:off x="12151729" y="6222238"/>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28" name="Picture Placeholder 6">
            <a:extLst>
              <a:ext uri="{FF2B5EF4-FFF2-40B4-BE49-F238E27FC236}">
                <a16:creationId xmlns:a16="http://schemas.microsoft.com/office/drawing/2014/main" id="{94521486-C084-761E-652A-41F8EDD95CD2}"/>
              </a:ext>
            </a:extLst>
          </p:cNvPr>
          <p:cNvSpPr>
            <a:spLocks noGrp="1"/>
          </p:cNvSpPr>
          <p:nvPr>
            <p:ph type="pic" sz="quarter" idx="32"/>
          </p:nvPr>
        </p:nvSpPr>
        <p:spPr>
          <a:xfrm>
            <a:off x="503233" y="4161414"/>
            <a:ext cx="1125809" cy="1124296"/>
          </a:xfrm>
          <a:solidFill>
            <a:schemeClr val="bg1">
              <a:lumMod val="85000"/>
            </a:schemeClr>
          </a:solidFill>
        </p:spPr>
        <p:txBody>
          <a:bodyPr/>
          <a:lstStyle>
            <a:lvl1pPr marL="0" indent="0">
              <a:buNone/>
              <a:defRPr/>
            </a:lvl1pPr>
          </a:lstStyle>
          <a:p>
            <a:r>
              <a:rPr lang="en-US"/>
              <a:t>Click icon to add picture</a:t>
            </a:r>
          </a:p>
        </p:txBody>
      </p:sp>
      <p:sp>
        <p:nvSpPr>
          <p:cNvPr id="29" name="Text Placeholder 10">
            <a:extLst>
              <a:ext uri="{FF2B5EF4-FFF2-40B4-BE49-F238E27FC236}">
                <a16:creationId xmlns:a16="http://schemas.microsoft.com/office/drawing/2014/main" id="{8DC7B0C1-3855-86C2-0A18-D670191A8392}"/>
              </a:ext>
            </a:extLst>
          </p:cNvPr>
          <p:cNvSpPr>
            <a:spLocks noGrp="1"/>
          </p:cNvSpPr>
          <p:nvPr>
            <p:ph type="body" sz="quarter" idx="33" hasCustomPrompt="1"/>
          </p:nvPr>
        </p:nvSpPr>
        <p:spPr>
          <a:xfrm>
            <a:off x="1720853" y="431813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30" name="Text Placeholder 10">
            <a:extLst>
              <a:ext uri="{FF2B5EF4-FFF2-40B4-BE49-F238E27FC236}">
                <a16:creationId xmlns:a16="http://schemas.microsoft.com/office/drawing/2014/main" id="{8955BC9D-F392-B268-B8FA-CC8EA43E773F}"/>
              </a:ext>
            </a:extLst>
          </p:cNvPr>
          <p:cNvSpPr>
            <a:spLocks noGrp="1"/>
          </p:cNvSpPr>
          <p:nvPr>
            <p:ph type="body" sz="quarter" idx="34" hasCustomPrompt="1"/>
          </p:nvPr>
        </p:nvSpPr>
        <p:spPr>
          <a:xfrm>
            <a:off x="1720853" y="462293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32" name="Picture Placeholder 6">
            <a:extLst>
              <a:ext uri="{FF2B5EF4-FFF2-40B4-BE49-F238E27FC236}">
                <a16:creationId xmlns:a16="http://schemas.microsoft.com/office/drawing/2014/main" id="{BD558958-69BB-A734-6ACB-32F309A77CFF}"/>
              </a:ext>
            </a:extLst>
          </p:cNvPr>
          <p:cNvSpPr>
            <a:spLocks noGrp="1"/>
          </p:cNvSpPr>
          <p:nvPr>
            <p:ph type="pic" sz="quarter" idx="35"/>
          </p:nvPr>
        </p:nvSpPr>
        <p:spPr>
          <a:xfrm>
            <a:off x="3984049" y="4161414"/>
            <a:ext cx="1125809" cy="1124296"/>
          </a:xfrm>
          <a:solidFill>
            <a:schemeClr val="bg1">
              <a:lumMod val="85000"/>
            </a:schemeClr>
          </a:solidFill>
        </p:spPr>
        <p:txBody>
          <a:bodyPr/>
          <a:lstStyle>
            <a:lvl1pPr marL="0" indent="0">
              <a:buNone/>
              <a:defRPr/>
            </a:lvl1pPr>
          </a:lstStyle>
          <a:p>
            <a:r>
              <a:rPr lang="en-US"/>
              <a:t>Click icon to add picture</a:t>
            </a:r>
          </a:p>
        </p:txBody>
      </p:sp>
      <p:sp>
        <p:nvSpPr>
          <p:cNvPr id="33" name="Text Placeholder 10">
            <a:extLst>
              <a:ext uri="{FF2B5EF4-FFF2-40B4-BE49-F238E27FC236}">
                <a16:creationId xmlns:a16="http://schemas.microsoft.com/office/drawing/2014/main" id="{F0B6883B-4B23-05B7-1A9A-829255DBC0DB}"/>
              </a:ext>
            </a:extLst>
          </p:cNvPr>
          <p:cNvSpPr>
            <a:spLocks noGrp="1"/>
          </p:cNvSpPr>
          <p:nvPr>
            <p:ph type="body" sz="quarter" idx="36" hasCustomPrompt="1"/>
          </p:nvPr>
        </p:nvSpPr>
        <p:spPr>
          <a:xfrm>
            <a:off x="5201669" y="431813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34" name="Text Placeholder 10">
            <a:extLst>
              <a:ext uri="{FF2B5EF4-FFF2-40B4-BE49-F238E27FC236}">
                <a16:creationId xmlns:a16="http://schemas.microsoft.com/office/drawing/2014/main" id="{882FBF47-1EC2-57D6-A2F5-3CB615404C58}"/>
              </a:ext>
            </a:extLst>
          </p:cNvPr>
          <p:cNvSpPr>
            <a:spLocks noGrp="1"/>
          </p:cNvSpPr>
          <p:nvPr>
            <p:ph type="body" sz="quarter" idx="37" hasCustomPrompt="1"/>
          </p:nvPr>
        </p:nvSpPr>
        <p:spPr>
          <a:xfrm>
            <a:off x="5201669" y="462293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36" name="Picture Placeholder 6">
            <a:extLst>
              <a:ext uri="{FF2B5EF4-FFF2-40B4-BE49-F238E27FC236}">
                <a16:creationId xmlns:a16="http://schemas.microsoft.com/office/drawing/2014/main" id="{B4F1ECC7-0294-0893-F7B6-4B719C20DB3C}"/>
              </a:ext>
            </a:extLst>
          </p:cNvPr>
          <p:cNvSpPr>
            <a:spLocks noGrp="1"/>
          </p:cNvSpPr>
          <p:nvPr>
            <p:ph type="pic" sz="quarter" idx="38"/>
          </p:nvPr>
        </p:nvSpPr>
        <p:spPr>
          <a:xfrm>
            <a:off x="7459079" y="4161414"/>
            <a:ext cx="1125809" cy="1124296"/>
          </a:xfrm>
          <a:solidFill>
            <a:schemeClr val="bg1">
              <a:lumMod val="85000"/>
            </a:schemeClr>
          </a:solidFill>
        </p:spPr>
        <p:txBody>
          <a:bodyPr/>
          <a:lstStyle>
            <a:lvl1pPr marL="0" indent="0">
              <a:buNone/>
              <a:defRPr/>
            </a:lvl1pPr>
          </a:lstStyle>
          <a:p>
            <a:r>
              <a:rPr lang="en-US"/>
              <a:t>Click icon to add picture</a:t>
            </a:r>
          </a:p>
        </p:txBody>
      </p:sp>
      <p:sp>
        <p:nvSpPr>
          <p:cNvPr id="37" name="Text Placeholder 10">
            <a:extLst>
              <a:ext uri="{FF2B5EF4-FFF2-40B4-BE49-F238E27FC236}">
                <a16:creationId xmlns:a16="http://schemas.microsoft.com/office/drawing/2014/main" id="{CFE4742C-62A6-3943-3AB9-E1473AAB7BA1}"/>
              </a:ext>
            </a:extLst>
          </p:cNvPr>
          <p:cNvSpPr>
            <a:spLocks noGrp="1"/>
          </p:cNvSpPr>
          <p:nvPr>
            <p:ph type="body" sz="quarter" idx="39" hasCustomPrompt="1"/>
          </p:nvPr>
        </p:nvSpPr>
        <p:spPr>
          <a:xfrm>
            <a:off x="8676699" y="431813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38" name="Text Placeholder 10">
            <a:extLst>
              <a:ext uri="{FF2B5EF4-FFF2-40B4-BE49-F238E27FC236}">
                <a16:creationId xmlns:a16="http://schemas.microsoft.com/office/drawing/2014/main" id="{1018C43F-F5F3-65A1-AD09-625021BFECD0}"/>
              </a:ext>
            </a:extLst>
          </p:cNvPr>
          <p:cNvSpPr>
            <a:spLocks noGrp="1"/>
          </p:cNvSpPr>
          <p:nvPr>
            <p:ph type="body" sz="quarter" idx="40" hasCustomPrompt="1"/>
          </p:nvPr>
        </p:nvSpPr>
        <p:spPr>
          <a:xfrm>
            <a:off x="8676699" y="462293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40" name="Picture Placeholder 6">
            <a:extLst>
              <a:ext uri="{FF2B5EF4-FFF2-40B4-BE49-F238E27FC236}">
                <a16:creationId xmlns:a16="http://schemas.microsoft.com/office/drawing/2014/main" id="{DCFA9079-BB94-319C-A413-6D8E15EEAD2E}"/>
              </a:ext>
            </a:extLst>
          </p:cNvPr>
          <p:cNvSpPr>
            <a:spLocks noGrp="1"/>
          </p:cNvSpPr>
          <p:nvPr>
            <p:ph type="pic" sz="quarter" idx="41"/>
          </p:nvPr>
        </p:nvSpPr>
        <p:spPr>
          <a:xfrm>
            <a:off x="10934109" y="4161414"/>
            <a:ext cx="1125809" cy="1124296"/>
          </a:xfrm>
          <a:solidFill>
            <a:schemeClr val="bg1">
              <a:lumMod val="85000"/>
            </a:schemeClr>
          </a:solidFill>
        </p:spPr>
        <p:txBody>
          <a:bodyPr/>
          <a:lstStyle>
            <a:lvl1pPr marL="0" indent="0">
              <a:buNone/>
              <a:defRPr/>
            </a:lvl1pPr>
          </a:lstStyle>
          <a:p>
            <a:r>
              <a:rPr lang="en-US"/>
              <a:t>Click icon to add picture</a:t>
            </a:r>
          </a:p>
        </p:txBody>
      </p:sp>
      <p:sp>
        <p:nvSpPr>
          <p:cNvPr id="41" name="Text Placeholder 10">
            <a:extLst>
              <a:ext uri="{FF2B5EF4-FFF2-40B4-BE49-F238E27FC236}">
                <a16:creationId xmlns:a16="http://schemas.microsoft.com/office/drawing/2014/main" id="{94925F85-A2AA-F720-3745-59937409054F}"/>
              </a:ext>
            </a:extLst>
          </p:cNvPr>
          <p:cNvSpPr>
            <a:spLocks noGrp="1"/>
          </p:cNvSpPr>
          <p:nvPr>
            <p:ph type="body" sz="quarter" idx="42" hasCustomPrompt="1"/>
          </p:nvPr>
        </p:nvSpPr>
        <p:spPr>
          <a:xfrm>
            <a:off x="12151729" y="431813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42" name="Text Placeholder 10">
            <a:extLst>
              <a:ext uri="{FF2B5EF4-FFF2-40B4-BE49-F238E27FC236}">
                <a16:creationId xmlns:a16="http://schemas.microsoft.com/office/drawing/2014/main" id="{BA19A9E8-6749-F611-3A66-EF24A8AA0084}"/>
              </a:ext>
            </a:extLst>
          </p:cNvPr>
          <p:cNvSpPr>
            <a:spLocks noGrp="1"/>
          </p:cNvSpPr>
          <p:nvPr>
            <p:ph type="body" sz="quarter" idx="43" hasCustomPrompt="1"/>
          </p:nvPr>
        </p:nvSpPr>
        <p:spPr>
          <a:xfrm>
            <a:off x="12151729" y="462293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44" name="Picture Placeholder 6">
            <a:extLst>
              <a:ext uri="{FF2B5EF4-FFF2-40B4-BE49-F238E27FC236}">
                <a16:creationId xmlns:a16="http://schemas.microsoft.com/office/drawing/2014/main" id="{4F4355E3-EC8E-5C40-BF7E-21130271D4CF}"/>
              </a:ext>
            </a:extLst>
          </p:cNvPr>
          <p:cNvSpPr>
            <a:spLocks noGrp="1"/>
          </p:cNvSpPr>
          <p:nvPr>
            <p:ph type="pic" sz="quarter" idx="44"/>
          </p:nvPr>
        </p:nvSpPr>
        <p:spPr>
          <a:xfrm>
            <a:off x="3984049" y="2567104"/>
            <a:ext cx="1125809" cy="1124296"/>
          </a:xfrm>
          <a:solidFill>
            <a:schemeClr val="bg1">
              <a:lumMod val="85000"/>
            </a:schemeClr>
          </a:solidFill>
        </p:spPr>
        <p:txBody>
          <a:bodyPr/>
          <a:lstStyle>
            <a:lvl1pPr marL="0" indent="0">
              <a:buNone/>
              <a:defRPr/>
            </a:lvl1pPr>
          </a:lstStyle>
          <a:p>
            <a:r>
              <a:rPr lang="en-US"/>
              <a:t>Click icon to add picture</a:t>
            </a:r>
          </a:p>
        </p:txBody>
      </p:sp>
      <p:sp>
        <p:nvSpPr>
          <p:cNvPr id="45" name="Text Placeholder 10">
            <a:extLst>
              <a:ext uri="{FF2B5EF4-FFF2-40B4-BE49-F238E27FC236}">
                <a16:creationId xmlns:a16="http://schemas.microsoft.com/office/drawing/2014/main" id="{B899B7C8-075B-A7DA-BC67-2BE408DFE9DC}"/>
              </a:ext>
            </a:extLst>
          </p:cNvPr>
          <p:cNvSpPr>
            <a:spLocks noGrp="1"/>
          </p:cNvSpPr>
          <p:nvPr>
            <p:ph type="body" sz="quarter" idx="45" hasCustomPrompt="1"/>
          </p:nvPr>
        </p:nvSpPr>
        <p:spPr>
          <a:xfrm>
            <a:off x="5201669" y="272382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46" name="Text Placeholder 10">
            <a:extLst>
              <a:ext uri="{FF2B5EF4-FFF2-40B4-BE49-F238E27FC236}">
                <a16:creationId xmlns:a16="http://schemas.microsoft.com/office/drawing/2014/main" id="{64237FA6-A072-9159-A24D-79BBBDF4E064}"/>
              </a:ext>
            </a:extLst>
          </p:cNvPr>
          <p:cNvSpPr>
            <a:spLocks noGrp="1"/>
          </p:cNvSpPr>
          <p:nvPr>
            <p:ph type="body" sz="quarter" idx="46" hasCustomPrompt="1"/>
          </p:nvPr>
        </p:nvSpPr>
        <p:spPr>
          <a:xfrm>
            <a:off x="5201669" y="302862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48" name="Picture Placeholder 6">
            <a:extLst>
              <a:ext uri="{FF2B5EF4-FFF2-40B4-BE49-F238E27FC236}">
                <a16:creationId xmlns:a16="http://schemas.microsoft.com/office/drawing/2014/main" id="{BABB45AB-EF52-4504-652B-34551886BBAF}"/>
              </a:ext>
            </a:extLst>
          </p:cNvPr>
          <p:cNvSpPr>
            <a:spLocks noGrp="1"/>
          </p:cNvSpPr>
          <p:nvPr>
            <p:ph type="pic" sz="quarter" idx="47"/>
          </p:nvPr>
        </p:nvSpPr>
        <p:spPr>
          <a:xfrm>
            <a:off x="7459079" y="2567104"/>
            <a:ext cx="1125809" cy="1124296"/>
          </a:xfrm>
          <a:solidFill>
            <a:schemeClr val="bg1">
              <a:lumMod val="85000"/>
            </a:schemeClr>
          </a:solidFill>
        </p:spPr>
        <p:txBody>
          <a:bodyPr/>
          <a:lstStyle>
            <a:lvl1pPr marL="0" indent="0">
              <a:buNone/>
              <a:defRPr/>
            </a:lvl1pPr>
          </a:lstStyle>
          <a:p>
            <a:r>
              <a:rPr lang="en-US"/>
              <a:t>Click icon to add picture</a:t>
            </a:r>
          </a:p>
        </p:txBody>
      </p:sp>
      <p:sp>
        <p:nvSpPr>
          <p:cNvPr id="49" name="Text Placeholder 10">
            <a:extLst>
              <a:ext uri="{FF2B5EF4-FFF2-40B4-BE49-F238E27FC236}">
                <a16:creationId xmlns:a16="http://schemas.microsoft.com/office/drawing/2014/main" id="{739A6FDB-63BA-5D83-CAF0-EAB994855796}"/>
              </a:ext>
            </a:extLst>
          </p:cNvPr>
          <p:cNvSpPr>
            <a:spLocks noGrp="1"/>
          </p:cNvSpPr>
          <p:nvPr>
            <p:ph type="body" sz="quarter" idx="48" hasCustomPrompt="1"/>
          </p:nvPr>
        </p:nvSpPr>
        <p:spPr>
          <a:xfrm>
            <a:off x="8676699" y="2723822"/>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50" name="Text Placeholder 10">
            <a:extLst>
              <a:ext uri="{FF2B5EF4-FFF2-40B4-BE49-F238E27FC236}">
                <a16:creationId xmlns:a16="http://schemas.microsoft.com/office/drawing/2014/main" id="{3CC40181-25B6-D371-6EDE-263324525C5B}"/>
              </a:ext>
            </a:extLst>
          </p:cNvPr>
          <p:cNvSpPr>
            <a:spLocks noGrp="1"/>
          </p:cNvSpPr>
          <p:nvPr>
            <p:ph type="body" sz="quarter" idx="49" hasCustomPrompt="1"/>
          </p:nvPr>
        </p:nvSpPr>
        <p:spPr>
          <a:xfrm>
            <a:off x="8676699" y="3028623"/>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52" name="Picture Placeholder 6">
            <a:extLst>
              <a:ext uri="{FF2B5EF4-FFF2-40B4-BE49-F238E27FC236}">
                <a16:creationId xmlns:a16="http://schemas.microsoft.com/office/drawing/2014/main" id="{AECC4A25-8EE4-5F71-7039-B9D6B4729098}"/>
              </a:ext>
            </a:extLst>
          </p:cNvPr>
          <p:cNvSpPr>
            <a:spLocks noGrp="1"/>
          </p:cNvSpPr>
          <p:nvPr>
            <p:ph type="pic" sz="quarter" idx="50"/>
          </p:nvPr>
        </p:nvSpPr>
        <p:spPr>
          <a:xfrm>
            <a:off x="5660759" y="919031"/>
            <a:ext cx="1125809" cy="1124296"/>
          </a:xfrm>
          <a:solidFill>
            <a:schemeClr val="bg1">
              <a:lumMod val="85000"/>
            </a:schemeClr>
          </a:solidFill>
        </p:spPr>
        <p:txBody>
          <a:bodyPr/>
          <a:lstStyle>
            <a:lvl1pPr marL="0" indent="0">
              <a:buNone/>
              <a:defRPr/>
            </a:lvl1pPr>
          </a:lstStyle>
          <a:p>
            <a:r>
              <a:rPr lang="en-US"/>
              <a:t>Click icon to add picture</a:t>
            </a:r>
          </a:p>
        </p:txBody>
      </p:sp>
      <p:sp>
        <p:nvSpPr>
          <p:cNvPr id="53" name="Text Placeholder 10">
            <a:extLst>
              <a:ext uri="{FF2B5EF4-FFF2-40B4-BE49-F238E27FC236}">
                <a16:creationId xmlns:a16="http://schemas.microsoft.com/office/drawing/2014/main" id="{D886AF52-6F03-B5B1-ABE1-123DB0094CF7}"/>
              </a:ext>
            </a:extLst>
          </p:cNvPr>
          <p:cNvSpPr>
            <a:spLocks noGrp="1"/>
          </p:cNvSpPr>
          <p:nvPr>
            <p:ph type="body" sz="quarter" idx="51" hasCustomPrompt="1"/>
          </p:nvPr>
        </p:nvSpPr>
        <p:spPr>
          <a:xfrm>
            <a:off x="6878379" y="1075749"/>
            <a:ext cx="1842633" cy="377372"/>
          </a:xfrm>
        </p:spPr>
        <p:txBody>
          <a:bodyPr>
            <a:noAutofit/>
          </a:bodyPr>
          <a:lstStyle>
            <a:lvl1pPr marL="0" indent="0">
              <a:buNone/>
              <a:defRPr sz="1500" b="1" i="0">
                <a:latin typeface="Arial Narrow" panose="020B0604020202020204" pitchFamily="34" charset="0"/>
                <a:cs typeface="Arial Narrow" panose="020B0604020202020204" pitchFamily="34" charset="0"/>
              </a:defRPr>
            </a:lvl1pPr>
          </a:lstStyle>
          <a:p>
            <a:pPr lvl="0"/>
            <a:r>
              <a:rPr lang="en-US"/>
              <a:t>Name</a:t>
            </a:r>
          </a:p>
        </p:txBody>
      </p:sp>
      <p:sp>
        <p:nvSpPr>
          <p:cNvPr id="54" name="Text Placeholder 10">
            <a:extLst>
              <a:ext uri="{FF2B5EF4-FFF2-40B4-BE49-F238E27FC236}">
                <a16:creationId xmlns:a16="http://schemas.microsoft.com/office/drawing/2014/main" id="{63C473C1-8B3A-5C7A-E473-B0F5F267A5D8}"/>
              </a:ext>
            </a:extLst>
          </p:cNvPr>
          <p:cNvSpPr>
            <a:spLocks noGrp="1"/>
          </p:cNvSpPr>
          <p:nvPr>
            <p:ph type="body" sz="quarter" idx="52" hasCustomPrompt="1"/>
          </p:nvPr>
        </p:nvSpPr>
        <p:spPr>
          <a:xfrm>
            <a:off x="6878379" y="1380550"/>
            <a:ext cx="1842633" cy="587829"/>
          </a:xfrm>
        </p:spPr>
        <p:txBody>
          <a:bodyPr>
            <a:noAutofit/>
          </a:bodyPr>
          <a:lstStyle>
            <a:lvl1pPr marL="0" indent="0">
              <a:buNone/>
              <a:defRPr sz="1300" b="0" i="0">
                <a:latin typeface="Arial Narrow" panose="020B0604020202020204" pitchFamily="34" charset="0"/>
                <a:cs typeface="Arial Narrow" panose="020B0604020202020204" pitchFamily="34" charset="0"/>
              </a:defRPr>
            </a:lvl1pPr>
          </a:lstStyle>
          <a:p>
            <a:pPr lvl="0"/>
            <a:r>
              <a:rPr lang="en-US"/>
              <a:t>Title</a:t>
            </a:r>
          </a:p>
        </p:txBody>
      </p:sp>
      <p:sp>
        <p:nvSpPr>
          <p:cNvPr id="4" name="Slide Number Placeholder 5">
            <a:extLst>
              <a:ext uri="{FF2B5EF4-FFF2-40B4-BE49-F238E27FC236}">
                <a16:creationId xmlns:a16="http://schemas.microsoft.com/office/drawing/2014/main" id="{2B0155BC-BDA8-C818-E00A-BE1E32EAF0BA}"/>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98290195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3_Title/Closing Slide Patter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4AAEE0-7563-43D8-2EA6-0EF66AD33038}"/>
              </a:ext>
            </a:extLst>
          </p:cNvPr>
          <p:cNvSpPr/>
          <p:nvPr/>
        </p:nvSpPr>
        <p:spPr>
          <a:xfrm>
            <a:off x="0" y="0"/>
            <a:ext cx="14630400" cy="72310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7" name="Picture 6" descr="A green and white squares&#10;&#10;Description automatically generated">
            <a:extLst>
              <a:ext uri="{FF2B5EF4-FFF2-40B4-BE49-F238E27FC236}">
                <a16:creationId xmlns:a16="http://schemas.microsoft.com/office/drawing/2014/main" id="{F20F85B9-FEB9-E836-6DAC-242661FDEEA6}"/>
              </a:ext>
            </a:extLst>
          </p:cNvPr>
          <p:cNvPicPr>
            <a:picLocks noChangeAspect="1"/>
          </p:cNvPicPr>
          <p:nvPr/>
        </p:nvPicPr>
        <p:blipFill>
          <a:blip r:embed="rId2"/>
          <a:stretch>
            <a:fillRect/>
          </a:stretch>
        </p:blipFill>
        <p:spPr>
          <a:xfrm>
            <a:off x="9215254" y="0"/>
            <a:ext cx="5415146" cy="7230154"/>
          </a:xfrm>
          <a:prstGeom prst="rect">
            <a:avLst/>
          </a:prstGeom>
        </p:spPr>
      </p:pic>
      <p:sp>
        <p:nvSpPr>
          <p:cNvPr id="12" name="Title 1">
            <a:extLst>
              <a:ext uri="{FF2B5EF4-FFF2-40B4-BE49-F238E27FC236}">
                <a16:creationId xmlns:a16="http://schemas.microsoft.com/office/drawing/2014/main" id="{C8D37EB2-5223-EE12-23A2-A024E2AF66D5}"/>
              </a:ext>
            </a:extLst>
          </p:cNvPr>
          <p:cNvSpPr>
            <a:spLocks noGrp="1"/>
          </p:cNvSpPr>
          <p:nvPr>
            <p:ph type="title" hasCustomPrompt="1"/>
          </p:nvPr>
        </p:nvSpPr>
        <p:spPr>
          <a:xfrm>
            <a:off x="683777" y="1318635"/>
            <a:ext cx="6367654" cy="1276437"/>
          </a:xfrm>
        </p:spPr>
        <p:txBody>
          <a:bodyPr lIns="91440">
            <a:noAutofit/>
          </a:bodyPr>
          <a:lstStyle>
            <a:lvl1pPr algn="l" defTabSz="1463040" rtl="0" eaLnBrk="1" latinLnBrk="0" hangingPunct="1">
              <a:spcBef>
                <a:spcPct val="0"/>
              </a:spcBef>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a:t>Click To Edit Master Title</a:t>
            </a:r>
          </a:p>
        </p:txBody>
      </p:sp>
      <p:sp>
        <p:nvSpPr>
          <p:cNvPr id="13" name="Text Placeholder 13">
            <a:extLst>
              <a:ext uri="{FF2B5EF4-FFF2-40B4-BE49-F238E27FC236}">
                <a16:creationId xmlns:a16="http://schemas.microsoft.com/office/drawing/2014/main" id="{5C72A97E-78EF-DAED-456A-D9CCEC8F651C}"/>
              </a:ext>
            </a:extLst>
          </p:cNvPr>
          <p:cNvSpPr>
            <a:spLocks noGrp="1"/>
          </p:cNvSpPr>
          <p:nvPr>
            <p:ph type="body" sz="quarter" idx="12" hasCustomPrompt="1"/>
          </p:nvPr>
        </p:nvSpPr>
        <p:spPr>
          <a:xfrm>
            <a:off x="683777" y="2955782"/>
            <a:ext cx="6367654" cy="910340"/>
          </a:xfrm>
        </p:spPr>
        <p:txBody>
          <a:bodyPr>
            <a:noAutofit/>
          </a:bodyPr>
          <a:lstStyle>
            <a:lvl1pPr marL="0" indent="0">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3" name="Slide Number Placeholder 5">
            <a:extLst>
              <a:ext uri="{FF2B5EF4-FFF2-40B4-BE49-F238E27FC236}">
                <a16:creationId xmlns:a16="http://schemas.microsoft.com/office/drawing/2014/main" id="{6E904E0F-9C02-56BE-7DF9-ADE6E1C29A61}"/>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108558844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3_Co-branded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5FC2D6-258E-2A4C-99EE-17BDF6F362B5}"/>
              </a:ext>
            </a:extLst>
          </p:cNvPr>
          <p:cNvSpPr/>
          <p:nvPr/>
        </p:nvSpPr>
        <p:spPr bwMode="auto">
          <a:xfrm>
            <a:off x="-18169" y="0"/>
            <a:ext cx="14630380" cy="8229600"/>
          </a:xfrm>
          <a:prstGeom prst="rect">
            <a:avLst/>
          </a:prstGeom>
          <a:solidFill>
            <a:schemeClr val="accent2"/>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pic>
        <p:nvPicPr>
          <p:cNvPr id="7" name="Picture 6">
            <a:extLst>
              <a:ext uri="{FF2B5EF4-FFF2-40B4-BE49-F238E27FC236}">
                <a16:creationId xmlns:a16="http://schemas.microsoft.com/office/drawing/2014/main" id="{6DC6D24F-3F63-5BDF-85A3-4AE929F7544C}"/>
              </a:ext>
            </a:extLst>
          </p:cNvPr>
          <p:cNvPicPr>
            <a:picLocks noChangeAspect="1"/>
          </p:cNvPicPr>
          <p:nvPr/>
        </p:nvPicPr>
        <p:blipFill>
          <a:blip r:embed="rId2"/>
          <a:srcRect/>
          <a:stretch/>
        </p:blipFill>
        <p:spPr>
          <a:xfrm>
            <a:off x="-18168" y="2275119"/>
            <a:ext cx="14630380" cy="3670207"/>
          </a:xfrm>
          <a:prstGeom prst="rect">
            <a:avLst/>
          </a:prstGeom>
        </p:spPr>
      </p:pic>
      <p:sp>
        <p:nvSpPr>
          <p:cNvPr id="4" name="TextBox 3">
            <a:extLst>
              <a:ext uri="{FF2B5EF4-FFF2-40B4-BE49-F238E27FC236}">
                <a16:creationId xmlns:a16="http://schemas.microsoft.com/office/drawing/2014/main" id="{44D9FEA5-9836-9524-A302-D1D4F2E9659B}"/>
              </a:ext>
            </a:extLst>
          </p:cNvPr>
          <p:cNvSpPr txBox="1"/>
          <p:nvPr/>
        </p:nvSpPr>
        <p:spPr>
          <a:xfrm>
            <a:off x="7315201" y="6302865"/>
            <a:ext cx="7315210" cy="538609"/>
          </a:xfrm>
          <a:prstGeom prst="rect">
            <a:avLst/>
          </a:prstGeom>
          <a:noFill/>
        </p:spPr>
        <p:txBody>
          <a:bodyPr wrap="square">
            <a:spAutoFit/>
          </a:bodyPr>
          <a:lstStyle/>
          <a:p>
            <a:r>
              <a:rPr lang="en-US">
                <a:solidFill>
                  <a:schemeClr val="bg1"/>
                </a:solidFill>
              </a:rPr>
              <a:t>NI is now part of Emerson.</a:t>
            </a:r>
          </a:p>
        </p:txBody>
      </p:sp>
      <p:sp>
        <p:nvSpPr>
          <p:cNvPr id="6" name="Slide Number Placeholder 5">
            <a:extLst>
              <a:ext uri="{FF2B5EF4-FFF2-40B4-BE49-F238E27FC236}">
                <a16:creationId xmlns:a16="http://schemas.microsoft.com/office/drawing/2014/main" id="{60450ED1-DB5B-ABCC-5F7C-40C47AA2A744}"/>
              </a:ext>
            </a:extLst>
          </p:cNvPr>
          <p:cNvSpPr>
            <a:spLocks noGrp="1"/>
          </p:cNvSpPr>
          <p:nvPr>
            <p:ph type="sldNum" sz="quarter" idx="4"/>
          </p:nvPr>
        </p:nvSpPr>
        <p:spPr>
          <a:xfrm>
            <a:off x="516310" y="7739080"/>
            <a:ext cx="2743200" cy="208129"/>
          </a:xfrm>
          <a:prstGeom prst="rect">
            <a:avLst/>
          </a:prstGeom>
        </p:spPr>
        <p:txBody>
          <a:bodyPr/>
          <a:lstStyle>
            <a:lvl1pPr>
              <a:defRPr sz="1000">
                <a:solidFill>
                  <a:schemeClr val="bg1"/>
                </a:solidFill>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241896788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3_Co-branded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6CF378-F0E6-5034-6CF6-ECC88E4B67B9}"/>
              </a:ext>
            </a:extLst>
          </p:cNvPr>
          <p:cNvSpPr/>
          <p:nvPr/>
        </p:nvSpPr>
        <p:spPr bwMode="auto">
          <a:xfrm>
            <a:off x="-18169" y="0"/>
            <a:ext cx="14630380" cy="8229600"/>
          </a:xfrm>
          <a:prstGeom prst="rect">
            <a:avLst/>
          </a:prstGeom>
          <a:solidFill>
            <a:schemeClr val="bg2"/>
          </a:solidFill>
          <a:ln w="9525">
            <a:noFill/>
            <a:round/>
            <a:headEnd/>
            <a:tailEnd/>
          </a:ln>
          <a:effectLst/>
        </p:spPr>
        <p:txBody>
          <a:bodyPr wrap="square" rtlCol="0" anchor="ctr"/>
          <a:lstStyle/>
          <a:p>
            <a:pPr algn="ctr" eaLnBrk="0" fontAlgn="base" hangingPunct="0">
              <a:spcBef>
                <a:spcPct val="0"/>
              </a:spcBef>
              <a:spcAft>
                <a:spcPct val="0"/>
              </a:spcAft>
            </a:pPr>
            <a:endParaRPr lang="en-US" b="1">
              <a:solidFill>
                <a:srgbClr val="FFFFFF"/>
              </a:solidFill>
            </a:endParaRPr>
          </a:p>
        </p:txBody>
      </p:sp>
      <p:sp>
        <p:nvSpPr>
          <p:cNvPr id="13" name="TextBox 12">
            <a:extLst>
              <a:ext uri="{FF2B5EF4-FFF2-40B4-BE49-F238E27FC236}">
                <a16:creationId xmlns:a16="http://schemas.microsoft.com/office/drawing/2014/main" id="{71BDEE70-751A-F683-49D1-3563D21315EA}"/>
              </a:ext>
            </a:extLst>
          </p:cNvPr>
          <p:cNvSpPr txBox="1"/>
          <p:nvPr/>
        </p:nvSpPr>
        <p:spPr>
          <a:xfrm>
            <a:off x="7315201" y="6302865"/>
            <a:ext cx="7315210" cy="538609"/>
          </a:xfrm>
          <a:prstGeom prst="rect">
            <a:avLst/>
          </a:prstGeom>
          <a:noFill/>
        </p:spPr>
        <p:txBody>
          <a:bodyPr wrap="square">
            <a:spAutoFit/>
          </a:bodyPr>
          <a:lstStyle/>
          <a:p>
            <a:r>
              <a:rPr lang="en-US">
                <a:solidFill>
                  <a:schemeClr val="bg2">
                    <a:lumMod val="10000"/>
                  </a:schemeClr>
                </a:solidFill>
              </a:rPr>
              <a:t>NI is now part of Emerson.</a:t>
            </a:r>
          </a:p>
        </p:txBody>
      </p:sp>
      <p:sp>
        <p:nvSpPr>
          <p:cNvPr id="11" name="Slide Number Placeholder 5">
            <a:extLst>
              <a:ext uri="{FF2B5EF4-FFF2-40B4-BE49-F238E27FC236}">
                <a16:creationId xmlns:a16="http://schemas.microsoft.com/office/drawing/2014/main" id="{CE24624E-DE7B-5966-1304-9A8148C8847D}"/>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pic>
        <p:nvPicPr>
          <p:cNvPr id="12" name="Picture 11">
            <a:extLst>
              <a:ext uri="{FF2B5EF4-FFF2-40B4-BE49-F238E27FC236}">
                <a16:creationId xmlns:a16="http://schemas.microsoft.com/office/drawing/2014/main" id="{935A4D87-FB75-092D-ED6F-D87BA620E884}"/>
              </a:ext>
            </a:extLst>
          </p:cNvPr>
          <p:cNvPicPr>
            <a:picLocks noChangeAspect="1"/>
          </p:cNvPicPr>
          <p:nvPr/>
        </p:nvPicPr>
        <p:blipFill>
          <a:blip r:embed="rId2"/>
          <a:srcRect/>
          <a:stretch/>
        </p:blipFill>
        <p:spPr>
          <a:xfrm>
            <a:off x="-18168" y="2275119"/>
            <a:ext cx="14630380" cy="3670207"/>
          </a:xfrm>
          <a:prstGeom prst="rect">
            <a:avLst/>
          </a:prstGeom>
        </p:spPr>
      </p:pic>
    </p:spTree>
    <p:extLst>
      <p:ext uri="{BB962C8B-B14F-4D97-AF65-F5344CB8AC3E}">
        <p14:creationId xmlns:p14="http://schemas.microsoft.com/office/powerpoint/2010/main" val="210391391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6_Breaker_Green">
    <p:spTree>
      <p:nvGrpSpPr>
        <p:cNvPr id="1" name=""/>
        <p:cNvGrpSpPr/>
        <p:nvPr/>
      </p:nvGrpSpPr>
      <p:grpSpPr>
        <a:xfrm>
          <a:off x="0" y="0"/>
          <a:ext cx="0" cy="0"/>
          <a:chOff x="0" y="0"/>
          <a:chExt cx="0" cy="0"/>
        </a:xfrm>
      </p:grpSpPr>
      <p:sp>
        <p:nvSpPr>
          <p:cNvPr id="6" name="Rectangle 5"/>
          <p:cNvSpPr/>
          <p:nvPr/>
        </p:nvSpPr>
        <p:spPr>
          <a:xfrm>
            <a:off x="0" y="0"/>
            <a:ext cx="14630400" cy="72310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hasCustomPrompt="1"/>
          </p:nvPr>
        </p:nvSpPr>
        <p:spPr>
          <a:xfrm>
            <a:off x="8547100" y="1530220"/>
            <a:ext cx="5580062" cy="2050895"/>
          </a:xfrm>
        </p:spPr>
        <p:txBody>
          <a:bodyPr>
            <a:noAutofit/>
          </a:bodyPr>
          <a:lstStyle>
            <a:lvl1pPr algn="l" defTabSz="1463040" rtl="0" eaLnBrk="1" latinLnBrk="0" hangingPunct="1">
              <a:lnSpc>
                <a:spcPct val="85000"/>
              </a:lnSpc>
              <a:spcBef>
                <a:spcPct val="0"/>
              </a:spcBef>
              <a:buNone/>
              <a:defRPr lang="en-US" sz="4000" kern="1200" cap="none" baseline="0" dirty="0">
                <a:solidFill>
                  <a:schemeClr val="bg1"/>
                </a:solidFill>
                <a:latin typeface="+mj-lt"/>
                <a:ea typeface="Arial" panose="020B0604020202020204" pitchFamily="34" charset="0"/>
                <a:cs typeface="Arial" panose="020B0604020202020204" pitchFamily="34" charset="0"/>
              </a:defRPr>
            </a:lvl1pPr>
          </a:lstStyle>
          <a:p>
            <a:r>
              <a:rPr lang="en-US"/>
              <a:t>Click To Edit Master Title</a:t>
            </a:r>
          </a:p>
        </p:txBody>
      </p:sp>
      <p:pic>
        <p:nvPicPr>
          <p:cNvPr id="2" name="Picture 1">
            <a:extLst>
              <a:ext uri="{FF2B5EF4-FFF2-40B4-BE49-F238E27FC236}">
                <a16:creationId xmlns:a16="http://schemas.microsoft.com/office/drawing/2014/main" id="{C8B786E8-C0D1-6610-0652-288C064910D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
        <p:nvSpPr>
          <p:cNvPr id="4" name="Text Placeholder 13">
            <a:extLst>
              <a:ext uri="{FF2B5EF4-FFF2-40B4-BE49-F238E27FC236}">
                <a16:creationId xmlns:a16="http://schemas.microsoft.com/office/drawing/2014/main" id="{F3C98B94-5C52-E620-69BA-360353B1975D}"/>
              </a:ext>
            </a:extLst>
          </p:cNvPr>
          <p:cNvSpPr>
            <a:spLocks noGrp="1"/>
          </p:cNvSpPr>
          <p:nvPr>
            <p:ph type="body" sz="quarter" idx="12" hasCustomPrompt="1"/>
          </p:nvPr>
        </p:nvSpPr>
        <p:spPr>
          <a:xfrm>
            <a:off x="8547100" y="3956962"/>
            <a:ext cx="5580062" cy="910340"/>
          </a:xfrm>
        </p:spPr>
        <p:txBody>
          <a:bodyPr>
            <a:noAutofit/>
          </a:bodyPr>
          <a:lstStyle>
            <a:lvl1pPr marL="0" indent="0" algn="l">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3" name="Slide Number Placeholder 5">
            <a:extLst>
              <a:ext uri="{FF2B5EF4-FFF2-40B4-BE49-F238E27FC236}">
                <a16:creationId xmlns:a16="http://schemas.microsoft.com/office/drawing/2014/main" id="{D39D28D5-A065-9D4B-08E3-E8427328E435}"/>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386418508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7_Breaker_Green">
    <p:spTree>
      <p:nvGrpSpPr>
        <p:cNvPr id="1" name=""/>
        <p:cNvGrpSpPr/>
        <p:nvPr/>
      </p:nvGrpSpPr>
      <p:grpSpPr>
        <a:xfrm>
          <a:off x="0" y="0"/>
          <a:ext cx="0" cy="0"/>
          <a:chOff x="0" y="0"/>
          <a:chExt cx="0" cy="0"/>
        </a:xfrm>
      </p:grpSpPr>
      <p:sp>
        <p:nvSpPr>
          <p:cNvPr id="6" name="Rectangle 5"/>
          <p:cNvSpPr/>
          <p:nvPr/>
        </p:nvSpPr>
        <p:spPr>
          <a:xfrm>
            <a:off x="0" y="0"/>
            <a:ext cx="14630400" cy="72310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title" hasCustomPrompt="1"/>
          </p:nvPr>
        </p:nvSpPr>
        <p:spPr>
          <a:xfrm>
            <a:off x="8547100" y="1530220"/>
            <a:ext cx="5580062" cy="2050895"/>
          </a:xfrm>
        </p:spPr>
        <p:txBody>
          <a:bodyPr>
            <a:noAutofit/>
          </a:bodyPr>
          <a:lstStyle>
            <a:lvl1pPr algn="l" defTabSz="1463040" rtl="0" eaLnBrk="1" latinLnBrk="0" hangingPunct="1">
              <a:lnSpc>
                <a:spcPct val="85000"/>
              </a:lnSpc>
              <a:spcBef>
                <a:spcPct val="0"/>
              </a:spcBef>
              <a:buNone/>
              <a:defRPr lang="en-US" sz="4000" kern="1200" cap="none" baseline="0" dirty="0">
                <a:solidFill>
                  <a:schemeClr val="bg1"/>
                </a:solidFill>
                <a:latin typeface="+mj-lt"/>
                <a:ea typeface="Arial" panose="020B0604020202020204" pitchFamily="34" charset="0"/>
                <a:cs typeface="Arial" panose="020B0604020202020204" pitchFamily="34" charset="0"/>
              </a:defRPr>
            </a:lvl1pPr>
          </a:lstStyle>
          <a:p>
            <a:r>
              <a:rPr lang="en-US"/>
              <a:t>Click To Edit Master Title</a:t>
            </a:r>
          </a:p>
        </p:txBody>
      </p:sp>
      <p:pic>
        <p:nvPicPr>
          <p:cNvPr id="2" name="Picture 1">
            <a:extLst>
              <a:ext uri="{FF2B5EF4-FFF2-40B4-BE49-F238E27FC236}">
                <a16:creationId xmlns:a16="http://schemas.microsoft.com/office/drawing/2014/main" id="{C8B786E8-C0D1-6610-0652-288C064910D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
        <p:nvSpPr>
          <p:cNvPr id="4" name="Text Placeholder 13">
            <a:extLst>
              <a:ext uri="{FF2B5EF4-FFF2-40B4-BE49-F238E27FC236}">
                <a16:creationId xmlns:a16="http://schemas.microsoft.com/office/drawing/2014/main" id="{F3C98B94-5C52-E620-69BA-360353B1975D}"/>
              </a:ext>
            </a:extLst>
          </p:cNvPr>
          <p:cNvSpPr>
            <a:spLocks noGrp="1"/>
          </p:cNvSpPr>
          <p:nvPr>
            <p:ph type="body" sz="quarter" idx="12" hasCustomPrompt="1"/>
          </p:nvPr>
        </p:nvSpPr>
        <p:spPr>
          <a:xfrm>
            <a:off x="8547100" y="3956962"/>
            <a:ext cx="5580062" cy="910340"/>
          </a:xfrm>
        </p:spPr>
        <p:txBody>
          <a:bodyPr>
            <a:noAutofit/>
          </a:bodyPr>
          <a:lstStyle>
            <a:lvl1pPr marL="0" indent="0" algn="l">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3" name="Slide Number Placeholder 5">
            <a:extLst>
              <a:ext uri="{FF2B5EF4-FFF2-40B4-BE49-F238E27FC236}">
                <a16:creationId xmlns:a16="http://schemas.microsoft.com/office/drawing/2014/main" id="{D39D28D5-A065-9D4B-08E3-E8427328E435}"/>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32016834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3_Breaker_Blue ">
    <p:spTree>
      <p:nvGrpSpPr>
        <p:cNvPr id="1" name=""/>
        <p:cNvGrpSpPr/>
        <p:nvPr/>
      </p:nvGrpSpPr>
      <p:grpSpPr>
        <a:xfrm>
          <a:off x="0" y="0"/>
          <a:ext cx="0" cy="0"/>
          <a:chOff x="0" y="0"/>
          <a:chExt cx="0" cy="0"/>
        </a:xfrm>
      </p:grpSpPr>
      <p:sp>
        <p:nvSpPr>
          <p:cNvPr id="9" name="Rectangle 8"/>
          <p:cNvSpPr/>
          <p:nvPr/>
        </p:nvSpPr>
        <p:spPr>
          <a:xfrm>
            <a:off x="0" y="0"/>
            <a:ext cx="14630400" cy="723106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H="1">
            <a:off x="8547100" y="3698758"/>
            <a:ext cx="608330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8547100" y="1530220"/>
            <a:ext cx="5580062" cy="2050895"/>
          </a:xfrm>
        </p:spPr>
        <p:txBody>
          <a:bodyPr>
            <a:noAutofit/>
          </a:bodyPr>
          <a:lstStyle>
            <a:lvl1pPr algn="l" defTabSz="1463040" rtl="0" eaLnBrk="1" latinLnBrk="0" hangingPunct="1">
              <a:lnSpc>
                <a:spcPct val="85000"/>
              </a:lnSpc>
              <a:spcBef>
                <a:spcPct val="0"/>
              </a:spcBef>
              <a:buNone/>
              <a:defRPr lang="en-US" sz="4000" b="0" i="0" kern="1200" cap="none" baseline="0" dirty="0">
                <a:solidFill>
                  <a:schemeClr val="bg1"/>
                </a:solidFill>
                <a:latin typeface="+mj-lt"/>
                <a:ea typeface="Times" pitchFamily="2" charset="0"/>
                <a:cs typeface="Arial Black" panose="020B0604020202020204" pitchFamily="34" charset="0"/>
              </a:defRPr>
            </a:lvl1pPr>
          </a:lstStyle>
          <a:p>
            <a:r>
              <a:rPr lang="en-US"/>
              <a:t>Click To Edit Master Title</a:t>
            </a:r>
          </a:p>
        </p:txBody>
      </p:sp>
      <p:pic>
        <p:nvPicPr>
          <p:cNvPr id="3" name="Picture 2">
            <a:extLst>
              <a:ext uri="{FF2B5EF4-FFF2-40B4-BE49-F238E27FC236}">
                <a16:creationId xmlns:a16="http://schemas.microsoft.com/office/drawing/2014/main" id="{9612F83A-DB6F-F511-2661-4228658F732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
        <p:nvSpPr>
          <p:cNvPr id="5" name="Text Placeholder 13">
            <a:extLst>
              <a:ext uri="{FF2B5EF4-FFF2-40B4-BE49-F238E27FC236}">
                <a16:creationId xmlns:a16="http://schemas.microsoft.com/office/drawing/2014/main" id="{BD5C8983-9837-9124-4B5B-8C9E6E1E3545}"/>
              </a:ext>
            </a:extLst>
          </p:cNvPr>
          <p:cNvSpPr>
            <a:spLocks noGrp="1"/>
          </p:cNvSpPr>
          <p:nvPr>
            <p:ph type="body" sz="quarter" idx="12" hasCustomPrompt="1"/>
          </p:nvPr>
        </p:nvSpPr>
        <p:spPr>
          <a:xfrm>
            <a:off x="8547100" y="3956962"/>
            <a:ext cx="5580062" cy="910340"/>
          </a:xfrm>
        </p:spPr>
        <p:txBody>
          <a:bodyPr>
            <a:noAutofit/>
          </a:bodyPr>
          <a:lstStyle>
            <a:lvl1pPr marL="0" indent="0" algn="l">
              <a:buNone/>
              <a:defRPr sz="2400">
                <a:solidFill>
                  <a:schemeClr val="bg1"/>
                </a:solidFill>
                <a:latin typeface="Arial" panose="020B0604020202020204" pitchFamily="34" charset="0"/>
                <a:ea typeface="Noto Sans Medium" panose="020B0602040504020204" pitchFamily="34" charset="0"/>
                <a:cs typeface="Arial" panose="020B0604020202020204" pitchFamily="34" charset="0"/>
              </a:defRPr>
            </a:lvl1pPr>
          </a:lstStyle>
          <a:p>
            <a:pPr lvl="0"/>
            <a:r>
              <a:rPr lang="en-US"/>
              <a:t>Insert Subtitle Here</a:t>
            </a:r>
          </a:p>
        </p:txBody>
      </p:sp>
      <p:sp>
        <p:nvSpPr>
          <p:cNvPr id="4" name="Slide Number Placeholder 5">
            <a:extLst>
              <a:ext uri="{FF2B5EF4-FFF2-40B4-BE49-F238E27FC236}">
                <a16:creationId xmlns:a16="http://schemas.microsoft.com/office/drawing/2014/main" id="{657B30E0-B710-C5EF-4F55-0FD6FC853D3A}"/>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spTree>
    <p:extLst>
      <p:ext uri="{BB962C8B-B14F-4D97-AF65-F5344CB8AC3E}">
        <p14:creationId xmlns:p14="http://schemas.microsoft.com/office/powerpoint/2010/main" val="3763366869"/>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png"/><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3237" y="329565"/>
            <a:ext cx="13623925" cy="1016350"/>
          </a:xfrm>
          <a:prstGeom prst="rect">
            <a:avLst/>
          </a:prstGeom>
        </p:spPr>
        <p:txBody>
          <a:bodyPr vert="horz" lIns="91440" tIns="73152" rIns="146304" bIns="73152" rtlCol="0" anchor="b">
            <a:noAutofit/>
          </a:bodyPr>
          <a:lstStyle/>
          <a:p>
            <a:r>
              <a:rPr lang="en-US"/>
              <a:t>Slide Title</a:t>
            </a:r>
          </a:p>
        </p:txBody>
      </p:sp>
      <p:sp>
        <p:nvSpPr>
          <p:cNvPr id="3" name="Text Placeholder 2"/>
          <p:cNvSpPr>
            <a:spLocks noGrp="1"/>
          </p:cNvSpPr>
          <p:nvPr>
            <p:ph type="body" idx="1"/>
          </p:nvPr>
        </p:nvSpPr>
        <p:spPr>
          <a:xfrm>
            <a:off x="503237" y="1597026"/>
            <a:ext cx="13623926" cy="5621338"/>
          </a:xfrm>
          <a:prstGeom prst="rect">
            <a:avLst/>
          </a:prstGeom>
        </p:spPr>
        <p:txBody>
          <a:bodyPr vert="horz" lIns="91440" tIns="91440" rIns="91440" bIns="45720" rtlCol="0">
            <a:no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pic>
        <p:nvPicPr>
          <p:cNvPr id="4" name="Picture 3">
            <a:extLst>
              <a:ext uri="{FF2B5EF4-FFF2-40B4-BE49-F238E27FC236}">
                <a16:creationId xmlns:a16="http://schemas.microsoft.com/office/drawing/2014/main" id="{CA1CD1BD-900A-1A6F-2F38-79EDEEF8751C}"/>
              </a:ext>
            </a:extLst>
          </p:cNvPr>
          <p:cNvPicPr>
            <a:picLocks noChangeAspect="1"/>
          </p:cNvPicPr>
          <p:nvPr/>
        </p:nvPicPr>
        <p:blipFill>
          <a:blip r:embed="rId120"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
        <p:nvSpPr>
          <p:cNvPr id="5" name="Slide Number Placeholder 5">
            <a:extLst>
              <a:ext uri="{FF2B5EF4-FFF2-40B4-BE49-F238E27FC236}">
                <a16:creationId xmlns:a16="http://schemas.microsoft.com/office/drawing/2014/main" id="{D49CA715-8D56-4F91-24BE-86E7EF4484C0}"/>
              </a:ext>
            </a:extLst>
          </p:cNvPr>
          <p:cNvSpPr>
            <a:spLocks noGrp="1"/>
          </p:cNvSpPr>
          <p:nvPr>
            <p:ph type="sldNum" sz="quarter" idx="4"/>
          </p:nvPr>
        </p:nvSpPr>
        <p:spPr>
          <a:xfrm>
            <a:off x="516310" y="7739080"/>
            <a:ext cx="2743200" cy="208129"/>
          </a:xfrm>
          <a:prstGeom prst="rect">
            <a:avLst/>
          </a:prstGeom>
        </p:spPr>
        <p:txBody>
          <a:bodyPr/>
          <a:lstStyle>
            <a:lvl1pPr>
              <a:defRPr sz="1000">
                <a:latin typeface="+mn-lt"/>
              </a:defRPr>
            </a:lvl1pPr>
          </a:lstStyle>
          <a:p>
            <a:fld id="{3773602E-EC8C-F44D-BFC5-AD4583FDB290}" type="slidenum">
              <a:rPr lang="en-US" smtClean="0"/>
              <a:pPr/>
              <a:t>‹#›</a:t>
            </a:fld>
            <a:endParaRPr lang="en-US"/>
          </a:p>
        </p:txBody>
      </p:sp>
      <p:pic>
        <p:nvPicPr>
          <p:cNvPr id="6" name="Picture 5">
            <a:extLst>
              <a:ext uri="{FF2B5EF4-FFF2-40B4-BE49-F238E27FC236}">
                <a16:creationId xmlns:a16="http://schemas.microsoft.com/office/drawing/2014/main" id="{F6C4B672-1FD1-7224-E47A-C18E25AE291C}"/>
              </a:ext>
            </a:extLst>
          </p:cNvPr>
          <p:cNvPicPr>
            <a:picLocks noChangeAspect="1"/>
          </p:cNvPicPr>
          <p:nvPr/>
        </p:nvPicPr>
        <p:blipFill>
          <a:blip r:embed="rId120"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pic>
        <p:nvPicPr>
          <p:cNvPr id="7" name="Picture 5">
            <a:extLst>
              <a:ext uri="{FF2B5EF4-FFF2-40B4-BE49-F238E27FC236}">
                <a16:creationId xmlns:a16="http://schemas.microsoft.com/office/drawing/2014/main" id="{161FB90D-416C-863E-1BE5-C04E1D4444A7}"/>
              </a:ext>
            </a:extLst>
          </p:cNvPr>
          <p:cNvPicPr>
            <a:picLocks noChangeAspect="1"/>
          </p:cNvPicPr>
          <p:nvPr/>
        </p:nvPicPr>
        <p:blipFill>
          <a:blip r:embed="rId120"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pic>
        <p:nvPicPr>
          <p:cNvPr id="10" name="Picture 9">
            <a:extLst>
              <a:ext uri="{FF2B5EF4-FFF2-40B4-BE49-F238E27FC236}">
                <a16:creationId xmlns:a16="http://schemas.microsoft.com/office/drawing/2014/main" id="{B088A606-0B4A-1EDB-34F7-543E2C08F691}"/>
              </a:ext>
            </a:extLst>
          </p:cNvPr>
          <p:cNvPicPr>
            <a:picLocks noChangeAspect="1"/>
          </p:cNvPicPr>
          <p:nvPr/>
        </p:nvPicPr>
        <p:blipFill>
          <a:blip r:embed="rId120" cstate="screen">
            <a:extLst>
              <a:ext uri="{28A0092B-C50C-407E-A947-70E740481C1C}">
                <a14:useLocalDpi xmlns:a14="http://schemas.microsoft.com/office/drawing/2010/main"/>
              </a:ext>
            </a:extLst>
          </a:blip>
          <a:srcRect/>
          <a:stretch/>
        </p:blipFill>
        <p:spPr>
          <a:xfrm>
            <a:off x="12345739" y="7492621"/>
            <a:ext cx="1768351" cy="454588"/>
          </a:xfrm>
          <a:prstGeom prst="rect">
            <a:avLst/>
          </a:prstGeom>
        </p:spPr>
      </p:pic>
      <p:sp>
        <p:nvSpPr>
          <p:cNvPr id="9" name="TextBox 8">
            <a:extLst>
              <a:ext uri="{FF2B5EF4-FFF2-40B4-BE49-F238E27FC236}">
                <a16:creationId xmlns:a16="http://schemas.microsoft.com/office/drawing/2014/main" id="{DCF08410-CE9C-A8F0-22CA-E46CB3C50B88}"/>
              </a:ext>
            </a:extLst>
          </p:cNvPr>
          <p:cNvSpPr txBox="1"/>
          <p:nvPr>
            <p:extLst>
              <p:ext uri="{1162E1C5-73C7-4A58-AE30-91384D911F3F}">
                <p184:classification xmlns:p184="http://schemas.microsoft.com/office/powerpoint/2018/4/main" val="ftr"/>
              </p:ext>
            </p:extLst>
          </p:nvPr>
        </p:nvSpPr>
        <p:spPr>
          <a:xfrm>
            <a:off x="63500" y="8013700"/>
            <a:ext cx="15509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 - NI CONFIDENTIAL</a:t>
            </a:r>
          </a:p>
        </p:txBody>
      </p:sp>
    </p:spTree>
    <p:extLst>
      <p:ext uri="{BB962C8B-B14F-4D97-AF65-F5344CB8AC3E}">
        <p14:creationId xmlns:p14="http://schemas.microsoft.com/office/powerpoint/2010/main" val="34696691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 id="2147484035" r:id="rId25"/>
    <p:sldLayoutId id="2147484036" r:id="rId26"/>
    <p:sldLayoutId id="2147484037" r:id="rId27"/>
    <p:sldLayoutId id="2147484038" r:id="rId28"/>
    <p:sldLayoutId id="2147484039" r:id="rId29"/>
    <p:sldLayoutId id="2147484040" r:id="rId30"/>
    <p:sldLayoutId id="2147484041" r:id="rId31"/>
    <p:sldLayoutId id="2147484042" r:id="rId32"/>
    <p:sldLayoutId id="2147484043" r:id="rId33"/>
    <p:sldLayoutId id="2147484044" r:id="rId34"/>
    <p:sldLayoutId id="2147484045" r:id="rId35"/>
    <p:sldLayoutId id="2147484046" r:id="rId36"/>
    <p:sldLayoutId id="2147484047" r:id="rId37"/>
    <p:sldLayoutId id="2147484048" r:id="rId38"/>
    <p:sldLayoutId id="2147484049" r:id="rId39"/>
    <p:sldLayoutId id="2147484050" r:id="rId40"/>
    <p:sldLayoutId id="2147484051" r:id="rId41"/>
    <p:sldLayoutId id="2147484052" r:id="rId42"/>
    <p:sldLayoutId id="2147484053" r:id="rId43"/>
    <p:sldLayoutId id="2147484054" r:id="rId44"/>
    <p:sldLayoutId id="2147484055" r:id="rId45"/>
    <p:sldLayoutId id="2147484056" r:id="rId46"/>
    <p:sldLayoutId id="2147484057" r:id="rId47"/>
    <p:sldLayoutId id="2147484058" r:id="rId48"/>
    <p:sldLayoutId id="2147484059" r:id="rId49"/>
    <p:sldLayoutId id="2147484060" r:id="rId50"/>
    <p:sldLayoutId id="2147484061" r:id="rId51"/>
    <p:sldLayoutId id="2147484062" r:id="rId52"/>
    <p:sldLayoutId id="2147484063" r:id="rId53"/>
    <p:sldLayoutId id="2147484064" r:id="rId54"/>
    <p:sldLayoutId id="2147484065" r:id="rId55"/>
    <p:sldLayoutId id="2147484066" r:id="rId56"/>
    <p:sldLayoutId id="2147484067" r:id="rId57"/>
    <p:sldLayoutId id="2147484068" r:id="rId58"/>
    <p:sldLayoutId id="2147484069" r:id="rId59"/>
    <p:sldLayoutId id="2147484070" r:id="rId60"/>
    <p:sldLayoutId id="2147484071" r:id="rId61"/>
    <p:sldLayoutId id="2147484072" r:id="rId62"/>
    <p:sldLayoutId id="2147484073" r:id="rId63"/>
    <p:sldLayoutId id="2147484074" r:id="rId64"/>
    <p:sldLayoutId id="2147484075" r:id="rId65"/>
    <p:sldLayoutId id="2147484076" r:id="rId66"/>
    <p:sldLayoutId id="2147484077" r:id="rId67"/>
    <p:sldLayoutId id="2147484078" r:id="rId68"/>
    <p:sldLayoutId id="2147484079" r:id="rId69"/>
    <p:sldLayoutId id="2147484080" r:id="rId70"/>
    <p:sldLayoutId id="2147484081" r:id="rId71"/>
    <p:sldLayoutId id="2147484082" r:id="rId72"/>
    <p:sldLayoutId id="2147484083" r:id="rId73"/>
    <p:sldLayoutId id="2147484084" r:id="rId74"/>
    <p:sldLayoutId id="2147484085" r:id="rId75"/>
    <p:sldLayoutId id="2147484086" r:id="rId76"/>
    <p:sldLayoutId id="2147484087" r:id="rId77"/>
    <p:sldLayoutId id="2147484088" r:id="rId78"/>
    <p:sldLayoutId id="2147484089" r:id="rId79"/>
    <p:sldLayoutId id="2147484090" r:id="rId80"/>
    <p:sldLayoutId id="2147484091" r:id="rId81"/>
    <p:sldLayoutId id="2147484092" r:id="rId82"/>
    <p:sldLayoutId id="2147484093" r:id="rId83"/>
    <p:sldLayoutId id="2147484094" r:id="rId84"/>
    <p:sldLayoutId id="2147484095" r:id="rId85"/>
    <p:sldLayoutId id="2147484096" r:id="rId86"/>
    <p:sldLayoutId id="2147484097" r:id="rId87"/>
    <p:sldLayoutId id="2147484098" r:id="rId88"/>
    <p:sldLayoutId id="2147484099" r:id="rId89"/>
    <p:sldLayoutId id="2147484100" r:id="rId90"/>
    <p:sldLayoutId id="2147484101" r:id="rId91"/>
    <p:sldLayoutId id="2147484102" r:id="rId92"/>
    <p:sldLayoutId id="2147483976" r:id="rId93"/>
    <p:sldLayoutId id="2147483846" r:id="rId94"/>
    <p:sldLayoutId id="2147483850" r:id="rId95"/>
    <p:sldLayoutId id="2147483851" r:id="rId96"/>
    <p:sldLayoutId id="2147483767" r:id="rId97"/>
    <p:sldLayoutId id="2147483860" r:id="rId98"/>
    <p:sldLayoutId id="2147483826" r:id="rId99"/>
    <p:sldLayoutId id="2147483839" r:id="rId100"/>
    <p:sldLayoutId id="2147483650" r:id="rId101"/>
    <p:sldLayoutId id="2147483847" r:id="rId102"/>
    <p:sldLayoutId id="2147483842" r:id="rId103"/>
    <p:sldLayoutId id="2147483863" r:id="rId104"/>
    <p:sldLayoutId id="2147483703" r:id="rId105"/>
    <p:sldLayoutId id="2147483864" r:id="rId106"/>
    <p:sldLayoutId id="2147483865" r:id="rId107"/>
    <p:sldLayoutId id="2147483866" r:id="rId108"/>
    <p:sldLayoutId id="2147483843" r:id="rId109"/>
    <p:sldLayoutId id="2147483853" r:id="rId110"/>
    <p:sldLayoutId id="2147483855" r:id="rId111"/>
    <p:sldLayoutId id="2147483844" r:id="rId112"/>
    <p:sldLayoutId id="2147483831" r:id="rId113"/>
    <p:sldLayoutId id="2147483857" r:id="rId114"/>
    <p:sldLayoutId id="2147483862" r:id="rId115"/>
    <p:sldLayoutId id="2147484104" r:id="rId116"/>
    <p:sldLayoutId id="2147484105" r:id="rId117"/>
    <p:sldLayoutId id="2147484112" r:id="rId118"/>
  </p:sldLayoutIdLst>
  <p:hf sldNum="0" hdr="0" ftr="0" dt="0"/>
  <p:txStyles>
    <p:titleStyle>
      <a:lvl1pPr algn="l" defTabSz="1463040" rtl="0" eaLnBrk="1" latinLnBrk="0" hangingPunct="1">
        <a:spcBef>
          <a:spcPct val="0"/>
        </a:spcBef>
        <a:buNone/>
        <a:defRPr kumimoji="1" lang="en-US" sz="3000" kern="1200" cap="none" baseline="0" dirty="0">
          <a:solidFill>
            <a:schemeClr val="accent3"/>
          </a:solidFill>
          <a:latin typeface="+mj-lt"/>
          <a:ea typeface="Times" pitchFamily="2" charset="0"/>
          <a:cs typeface="Times" pitchFamily="2" charset="0"/>
        </a:defRPr>
      </a:lvl1pPr>
    </p:titleStyle>
    <p:bodyStyle>
      <a:lvl1pPr marL="225425"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tabLst>
          <a:tab pos="225425" algn="l"/>
        </a:tabLst>
        <a:defRPr kumimoji="1" sz="1600" kern="1200">
          <a:solidFill>
            <a:schemeClr val="tx1"/>
          </a:solidFill>
          <a:latin typeface="+mn-lt"/>
          <a:ea typeface="Noto Sans" panose="020B0502040504020204" pitchFamily="34" charset="0"/>
          <a:cs typeface="Arial" panose="020B0604020202020204" pitchFamily="34" charset="0"/>
        </a:defRPr>
      </a:lvl1pPr>
      <a:lvl2pPr marL="627063" indent="-287338"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kumimoji="1" sz="1600" kern="1200">
          <a:solidFill>
            <a:schemeClr val="tx1"/>
          </a:solidFill>
          <a:latin typeface="+mn-lt"/>
          <a:ea typeface="Noto Sans" panose="020B0502040504020204" pitchFamily="34" charset="0"/>
          <a:cs typeface="Arial" panose="020B0604020202020204" pitchFamily="34" charset="0"/>
        </a:defRPr>
      </a:lvl2pPr>
      <a:lvl3pPr marL="914400" indent="-225425"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kumimoji="1" sz="1600" kern="1200">
          <a:solidFill>
            <a:schemeClr val="tx1"/>
          </a:solidFill>
          <a:latin typeface="+mn-lt"/>
          <a:ea typeface="Noto Sans" panose="020B0502040504020204" pitchFamily="34" charset="0"/>
          <a:cs typeface="Arial" panose="020B0604020202020204" pitchFamily="34" charset="0"/>
        </a:defRPr>
      </a:lvl3pPr>
      <a:lvl4pPr marL="1254125" indent="-2778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kumimoji="1" sz="1600" kern="1200">
          <a:solidFill>
            <a:schemeClr val="tx1"/>
          </a:solidFill>
          <a:latin typeface="+mn-lt"/>
          <a:ea typeface="Noto Sans" panose="020B0502040504020204" pitchFamily="34" charset="0"/>
          <a:cs typeface="Arial" panose="020B0604020202020204" pitchFamily="34" charset="0"/>
        </a:defRPr>
      </a:lvl4pPr>
      <a:lvl5pPr marL="1541463" indent="-227013" algn="l" defTabSz="1463040" rtl="0" eaLnBrk="1" latinLnBrk="0" hangingPunct="1">
        <a:lnSpc>
          <a:spcPct val="100000"/>
        </a:lnSpc>
        <a:spcBef>
          <a:spcPts val="600"/>
        </a:spcBef>
        <a:spcAft>
          <a:spcPts val="600"/>
        </a:spcAft>
        <a:buClr>
          <a:schemeClr val="bg1">
            <a:lumMod val="50000"/>
          </a:schemeClr>
        </a:buClr>
        <a:buFont typeface="Arial" panose="020B0604020202020204" pitchFamily="34" charset="0"/>
        <a:buChar char="»"/>
        <a:defRPr kumimoji="1" sz="1600" kern="1200">
          <a:solidFill>
            <a:schemeClr val="tx1"/>
          </a:solidFill>
          <a:latin typeface="+mn-lt"/>
          <a:ea typeface="Noto Sans" panose="020B0502040504020204" pitchFamily="34" charset="0"/>
          <a:cs typeface="Arial" panose="020B0604020202020204" pitchFamily="34" charset="0"/>
        </a:defRPr>
      </a:lvl5pPr>
      <a:lvl6pPr marL="4023360" indent="-365760" algn="l" defTabSz="146304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6pPr>
      <a:lvl7pPr marL="4754880" indent="-365760" algn="l" defTabSz="146304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7pPr>
      <a:lvl8pPr marL="5486400" indent="-365760" algn="l" defTabSz="146304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8pPr>
      <a:lvl9pPr marL="6217920" indent="-365760" algn="l" defTabSz="146304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9pPr>
    </p:bodyStyle>
    <p:otherStyle>
      <a:defPPr>
        <a:defRPr lang="en-US"/>
      </a:defPPr>
      <a:lvl1pPr marL="0" algn="l" defTabSz="1463040" rtl="0" eaLnBrk="1" latinLnBrk="0" hangingPunct="1">
        <a:defRPr kumimoji="1" sz="2900" kern="1200">
          <a:solidFill>
            <a:schemeClr val="tx1"/>
          </a:solidFill>
          <a:latin typeface="+mn-lt"/>
          <a:ea typeface="+mn-ea"/>
          <a:cs typeface="+mn-cs"/>
        </a:defRPr>
      </a:lvl1pPr>
      <a:lvl2pPr marL="731520" algn="l" defTabSz="1463040" rtl="0" eaLnBrk="1" latinLnBrk="0" hangingPunct="1">
        <a:defRPr kumimoji="1" sz="2900" kern="1200">
          <a:solidFill>
            <a:schemeClr val="tx1"/>
          </a:solidFill>
          <a:latin typeface="+mn-lt"/>
          <a:ea typeface="+mn-ea"/>
          <a:cs typeface="+mn-cs"/>
        </a:defRPr>
      </a:lvl2pPr>
      <a:lvl3pPr marL="1463040" algn="l" defTabSz="1463040" rtl="0" eaLnBrk="1" latinLnBrk="0" hangingPunct="1">
        <a:defRPr kumimoji="1" sz="2900" kern="1200">
          <a:solidFill>
            <a:schemeClr val="tx1"/>
          </a:solidFill>
          <a:latin typeface="+mn-lt"/>
          <a:ea typeface="+mn-ea"/>
          <a:cs typeface="+mn-cs"/>
        </a:defRPr>
      </a:lvl3pPr>
      <a:lvl4pPr marL="2194560" algn="l" defTabSz="1463040" rtl="0" eaLnBrk="1" latinLnBrk="0" hangingPunct="1">
        <a:defRPr kumimoji="1" sz="2900" kern="1200">
          <a:solidFill>
            <a:schemeClr val="tx1"/>
          </a:solidFill>
          <a:latin typeface="+mn-lt"/>
          <a:ea typeface="+mn-ea"/>
          <a:cs typeface="+mn-cs"/>
        </a:defRPr>
      </a:lvl4pPr>
      <a:lvl5pPr marL="2926080" algn="l" defTabSz="1463040" rtl="0" eaLnBrk="1" latinLnBrk="0" hangingPunct="1">
        <a:defRPr kumimoji="1" sz="2900" kern="1200">
          <a:solidFill>
            <a:schemeClr val="tx1"/>
          </a:solidFill>
          <a:latin typeface="+mn-lt"/>
          <a:ea typeface="+mn-ea"/>
          <a:cs typeface="+mn-cs"/>
        </a:defRPr>
      </a:lvl5pPr>
      <a:lvl6pPr marL="3657600" algn="l" defTabSz="1463040" rtl="0" eaLnBrk="1" latinLnBrk="0" hangingPunct="1">
        <a:defRPr kumimoji="1" sz="2900" kern="1200">
          <a:solidFill>
            <a:schemeClr val="tx1"/>
          </a:solidFill>
          <a:latin typeface="+mn-lt"/>
          <a:ea typeface="+mn-ea"/>
          <a:cs typeface="+mn-cs"/>
        </a:defRPr>
      </a:lvl6pPr>
      <a:lvl7pPr marL="4389120" algn="l" defTabSz="1463040" rtl="0" eaLnBrk="1" latinLnBrk="0" hangingPunct="1">
        <a:defRPr kumimoji="1" sz="2900" kern="1200">
          <a:solidFill>
            <a:schemeClr val="tx1"/>
          </a:solidFill>
          <a:latin typeface="+mn-lt"/>
          <a:ea typeface="+mn-ea"/>
          <a:cs typeface="+mn-cs"/>
        </a:defRPr>
      </a:lvl7pPr>
      <a:lvl8pPr marL="5120640" algn="l" defTabSz="1463040" rtl="0" eaLnBrk="1" latinLnBrk="0" hangingPunct="1">
        <a:defRPr kumimoji="1" sz="2900" kern="1200">
          <a:solidFill>
            <a:schemeClr val="tx1"/>
          </a:solidFill>
          <a:latin typeface="+mn-lt"/>
          <a:ea typeface="+mn-ea"/>
          <a:cs typeface="+mn-cs"/>
        </a:defRPr>
      </a:lvl8pPr>
      <a:lvl9pPr marL="5852160" algn="l" defTabSz="1463040" rtl="0" eaLnBrk="1" latinLnBrk="0" hangingPunct="1">
        <a:defRPr kumimoji="1"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ni/adas-replay-hil-internal/wiki" TargetMode="External"/><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1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8.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8.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8.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8.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8.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8.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8.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8.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8.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8.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8" Type="http://schemas.openxmlformats.org/officeDocument/2006/relationships/hyperlink" Target="https://linuxize.com/post/tcpdump-command-in-linux" TargetMode="External"/><Relationship Id="rId3" Type="http://schemas.openxmlformats.org/officeDocument/2006/relationships/hyperlink" Target="https://thermotron.com/resources-category/demos" TargetMode="External"/><Relationship Id="rId7" Type="http://schemas.openxmlformats.org/officeDocument/2006/relationships/hyperlink" Target="https://forms.office.com/r/u0mS2zUKdg" TargetMode="External"/><Relationship Id="rId2" Type="http://schemas.openxmlformats.org/officeDocument/2006/relationships/hyperlink" Target="https://thermotron.com/service-2/instrument-drivers" TargetMode="External"/><Relationship Id="rId1" Type="http://schemas.openxmlformats.org/officeDocument/2006/relationships/slideLayout" Target="../slideLayouts/slideLayout118.xml"/><Relationship Id="rId6" Type="http://schemas.openxmlformats.org/officeDocument/2006/relationships/hyperlink" Target="https://github.com/ni/adas-replay-hil-internal" TargetMode="External"/><Relationship Id="rId5" Type="http://schemas.openxmlformats.org/officeDocument/2006/relationships/hyperlink" Target="https://www.sourcetreeapp.com/" TargetMode="External"/><Relationship Id="rId4" Type="http://schemas.openxmlformats.org/officeDocument/2006/relationships/hyperlink" Target="https://thermotron.com/pdf/_service/software-updates/8800-manual.pdf" TargetMode="External"/><Relationship Id="rId9" Type="http://schemas.openxmlformats.org/officeDocument/2006/relationships/hyperlink" Target="https://www.wireshark.or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8.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8.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8.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8.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8.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8.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8.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8.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8.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8.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8.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8.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8.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8.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8.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8.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8.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8.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8.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8.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18.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8.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8.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8.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8.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18.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8.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18.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8.xml"/></Relationships>
</file>

<file path=ppt/slides/_rels/slide6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8.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8.xml"/></Relationships>
</file>

<file path=ppt/slides/_rels/slide6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8.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8.xml"/></Relationships>
</file>

<file path=ppt/slides/_rels/slide7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8.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8.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8.xml"/></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8.xml"/></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18.xml"/></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8.xml"/></Relationships>
</file>

<file path=ppt/slides/_rels/slide7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18.xml"/></Relationships>
</file>

<file path=ppt/slides/_rels/slide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8.xml"/></Relationships>
</file>

<file path=ppt/slides/_rels/slide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8.xml"/></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8.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18.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18.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8.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1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8.xml"/></Relationships>
</file>

<file path=ppt/slides/_rels/slide8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8.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18.xml"/></Relationships>
</file>

<file path=ppt/slides/_rels/slide8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8.xml"/></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B2AE9-4B36-B90A-6C1D-4D0455500710}"/>
              </a:ext>
            </a:extLst>
          </p:cNvPr>
          <p:cNvSpPr>
            <a:spLocks noGrp="1"/>
          </p:cNvSpPr>
          <p:nvPr>
            <p:ph type="title"/>
          </p:nvPr>
        </p:nvSpPr>
        <p:spPr/>
        <p:txBody>
          <a:bodyPr/>
          <a:lstStyle/>
          <a:p>
            <a:r>
              <a:rPr lang="en-US" dirty="0"/>
              <a:t>Thermal Chamber Project-Based Learning</a:t>
            </a:r>
          </a:p>
        </p:txBody>
      </p:sp>
      <p:sp>
        <p:nvSpPr>
          <p:cNvPr id="3" name="Text Placeholder 2">
            <a:extLst>
              <a:ext uri="{FF2B5EF4-FFF2-40B4-BE49-F238E27FC236}">
                <a16:creationId xmlns:a16="http://schemas.microsoft.com/office/drawing/2014/main" id="{DF4E60A2-C5AD-FF86-45F8-162DB8F90E21}"/>
              </a:ext>
            </a:extLst>
          </p:cNvPr>
          <p:cNvSpPr>
            <a:spLocks noGrp="1"/>
          </p:cNvSpPr>
          <p:nvPr>
            <p:ph type="body" sz="quarter" idx="12"/>
          </p:nvPr>
        </p:nvSpPr>
        <p:spPr/>
        <p:txBody>
          <a:bodyPr vert="horz" lIns="91440" tIns="91440" rIns="91440" bIns="45720" rtlCol="0" anchor="t">
            <a:noAutofit/>
          </a:bodyPr>
          <a:lstStyle/>
          <a:p>
            <a:r>
              <a:rPr lang="en-US" dirty="0">
                <a:latin typeface="Arial"/>
                <a:cs typeface="Arial"/>
              </a:rPr>
              <a:t>Building LabVIEW Plugins </a:t>
            </a:r>
            <a:r>
              <a:rPr lang="en-US">
                <a:latin typeface="Arial"/>
                <a:cs typeface="Arial"/>
              </a:rPr>
              <a:t>for PAtools</a:t>
            </a:r>
            <a:endParaRPr lang="en-US" dirty="0"/>
          </a:p>
        </p:txBody>
      </p:sp>
    </p:spTree>
    <p:extLst>
      <p:ext uri="{BB962C8B-B14F-4D97-AF65-F5344CB8AC3E}">
        <p14:creationId xmlns:p14="http://schemas.microsoft.com/office/powerpoint/2010/main" val="1509749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8AFBC-795C-93FD-423B-9151D19FF64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A2EC9D8-9208-26CD-0B85-95307F21EDDE}"/>
              </a:ext>
            </a:extLst>
          </p:cNvPr>
          <p:cNvSpPr>
            <a:spLocks noGrp="1"/>
          </p:cNvSpPr>
          <p:nvPr>
            <p:ph type="title"/>
          </p:nvPr>
        </p:nvSpPr>
        <p:spPr>
          <a:xfrm>
            <a:off x="8547100" y="1530220"/>
            <a:ext cx="5580062" cy="2050895"/>
          </a:xfrm>
        </p:spPr>
        <p:txBody>
          <a:bodyPr anchor="b">
            <a:normAutofit/>
          </a:bodyPr>
          <a:lstStyle/>
          <a:p>
            <a:r>
              <a:rPr lang="en-US" dirty="0"/>
              <a:t>Phase 2: Create LabVIEW AMS Project</a:t>
            </a:r>
          </a:p>
        </p:txBody>
      </p:sp>
      <p:sp>
        <p:nvSpPr>
          <p:cNvPr id="2" name="Content Placeholder 1">
            <a:extLst>
              <a:ext uri="{FF2B5EF4-FFF2-40B4-BE49-F238E27FC236}">
                <a16:creationId xmlns:a16="http://schemas.microsoft.com/office/drawing/2014/main" id="{D7E4704E-A63C-1158-52AE-54022BC23E1C}"/>
              </a:ext>
            </a:extLst>
          </p:cNvPr>
          <p:cNvSpPr>
            <a:spLocks noGrp="1"/>
          </p:cNvSpPr>
          <p:nvPr>
            <p:ph type="body" sz="quarter" idx="12"/>
          </p:nvPr>
        </p:nvSpPr>
        <p:spPr>
          <a:xfrm>
            <a:off x="8547100" y="3956962"/>
            <a:ext cx="5580062" cy="910340"/>
          </a:xfrm>
        </p:spPr>
        <p:txBody>
          <a:bodyPr>
            <a:normAutofit/>
          </a:bodyPr>
          <a:lstStyle/>
          <a:p>
            <a:pPr>
              <a:lnSpc>
                <a:spcPct val="90000"/>
              </a:lnSpc>
            </a:pPr>
            <a:r>
              <a:rPr lang="en-US" sz="1900" dirty="0"/>
              <a:t>Objective: In this phase, you will create the AMS driver and implement all plugin functionality.</a:t>
            </a:r>
          </a:p>
        </p:txBody>
      </p:sp>
    </p:spTree>
    <p:extLst>
      <p:ext uri="{BB962C8B-B14F-4D97-AF65-F5344CB8AC3E}">
        <p14:creationId xmlns:p14="http://schemas.microsoft.com/office/powerpoint/2010/main" val="858038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2B287-69AB-5423-AA1A-31F26A2A7F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5B5E682-CA44-D7B5-2740-5B22E2ADFECE}"/>
              </a:ext>
            </a:extLst>
          </p:cNvPr>
          <p:cNvSpPr>
            <a:spLocks noGrp="1"/>
          </p:cNvSpPr>
          <p:nvPr>
            <p:ph type="title"/>
          </p:nvPr>
        </p:nvSpPr>
        <p:spPr/>
        <p:txBody>
          <a:bodyPr/>
          <a:lstStyle/>
          <a:p>
            <a:r>
              <a:rPr lang="en-US"/>
              <a:t>Phase 2: Connections</a:t>
            </a:r>
          </a:p>
        </p:txBody>
      </p:sp>
      <p:sp>
        <p:nvSpPr>
          <p:cNvPr id="2" name="Rectangle: Rounded Corners 1">
            <a:extLst>
              <a:ext uri="{FF2B5EF4-FFF2-40B4-BE49-F238E27FC236}">
                <a16:creationId xmlns:a16="http://schemas.microsoft.com/office/drawing/2014/main" id="{B34A34D1-9666-4915-0D8A-6971797420B3}"/>
              </a:ext>
            </a:extLst>
          </p:cNvPr>
          <p:cNvSpPr/>
          <p:nvPr/>
        </p:nvSpPr>
        <p:spPr bwMode="auto">
          <a:xfrm>
            <a:off x="7745185" y="3189517"/>
            <a:ext cx="2552701" cy="2122714"/>
          </a:xfrm>
          <a:prstGeom prst="roundRect">
            <a:avLst/>
          </a:prstGeom>
          <a:noFill/>
          <a:ln w="76200">
            <a:solidFill>
              <a:schemeClr val="tx2"/>
            </a:solidFill>
            <a:round/>
            <a:headEnd/>
            <a:tailEnd/>
          </a:ln>
          <a:effectLst/>
        </p:spPr>
        <p:txBody>
          <a:bodyPr wrap="square" rtlCol="0" anchor="ctr"/>
          <a:lstStyle/>
          <a:p>
            <a:pPr algn="ctr" eaLnBrk="0" fontAlgn="base" hangingPunct="0">
              <a:spcBef>
                <a:spcPct val="0"/>
              </a:spcBef>
              <a:spcAft>
                <a:spcPct val="0"/>
              </a:spcAft>
            </a:pPr>
            <a:endParaRPr lang="en-US" b="1"/>
          </a:p>
        </p:txBody>
      </p:sp>
      <p:sp>
        <p:nvSpPr>
          <p:cNvPr id="7" name="Rectangle: Rounded Corners 6">
            <a:extLst>
              <a:ext uri="{FF2B5EF4-FFF2-40B4-BE49-F238E27FC236}">
                <a16:creationId xmlns:a16="http://schemas.microsoft.com/office/drawing/2014/main" id="{0600C5CB-59AC-0335-F1EB-DFAA2BBE49D9}"/>
              </a:ext>
            </a:extLst>
          </p:cNvPr>
          <p:cNvSpPr/>
          <p:nvPr/>
        </p:nvSpPr>
        <p:spPr bwMode="auto">
          <a:xfrm>
            <a:off x="5264599" y="3521527"/>
            <a:ext cx="2035631" cy="1513115"/>
          </a:xfrm>
          <a:prstGeom prst="roundRect">
            <a:avLst/>
          </a:prstGeom>
          <a:solidFill>
            <a:schemeClr val="accent1"/>
          </a:solidFill>
          <a:ln w="9525">
            <a:noFill/>
            <a:round/>
            <a:headEnd/>
            <a:tailEnd/>
          </a:ln>
          <a:effectLst/>
        </p:spPr>
        <p:txBody>
          <a:bodyPr wrap="square" rtlCol="0" anchor="ctr"/>
          <a:lstStyle/>
          <a:p>
            <a:pPr algn="ctr" eaLnBrk="0" fontAlgn="base" hangingPunct="0">
              <a:spcBef>
                <a:spcPct val="0"/>
              </a:spcBef>
              <a:spcAft>
                <a:spcPct val="0"/>
              </a:spcAft>
            </a:pPr>
            <a:r>
              <a:rPr lang="en-US" b="1">
                <a:solidFill>
                  <a:srgbClr val="FFFFFF"/>
                </a:solidFill>
              </a:rPr>
              <a:t>LabVIEW Plugin</a:t>
            </a:r>
          </a:p>
        </p:txBody>
      </p:sp>
      <p:sp>
        <p:nvSpPr>
          <p:cNvPr id="8" name="Rectangle: Rounded Corners 7">
            <a:extLst>
              <a:ext uri="{FF2B5EF4-FFF2-40B4-BE49-F238E27FC236}">
                <a16:creationId xmlns:a16="http://schemas.microsoft.com/office/drawing/2014/main" id="{4C324298-0B8F-40CC-910E-0F91C30B8628}"/>
              </a:ext>
            </a:extLst>
          </p:cNvPr>
          <p:cNvSpPr/>
          <p:nvPr/>
        </p:nvSpPr>
        <p:spPr bwMode="auto">
          <a:xfrm>
            <a:off x="7976503" y="3521526"/>
            <a:ext cx="2035631" cy="1513115"/>
          </a:xfrm>
          <a:prstGeom prst="roundRect">
            <a:avLst/>
          </a:prstGeom>
          <a:solidFill>
            <a:schemeClr val="accent1"/>
          </a:solidFill>
          <a:ln w="9525">
            <a:noFill/>
            <a:round/>
            <a:headEnd/>
            <a:tailEnd/>
          </a:ln>
          <a:effectLst/>
        </p:spPr>
        <p:txBody>
          <a:bodyPr wrap="square" rtlCol="0" anchor="ctr"/>
          <a:lstStyle/>
          <a:p>
            <a:pPr algn="ctr" eaLnBrk="0" fontAlgn="base" hangingPunct="0">
              <a:spcBef>
                <a:spcPct val="0"/>
              </a:spcBef>
              <a:spcAft>
                <a:spcPct val="0"/>
              </a:spcAft>
            </a:pPr>
            <a:r>
              <a:rPr lang="en-US" b="1">
                <a:solidFill>
                  <a:srgbClr val="FFFFFF"/>
                </a:solidFill>
              </a:rPr>
              <a:t>Chamber</a:t>
            </a:r>
          </a:p>
        </p:txBody>
      </p:sp>
      <p:cxnSp>
        <p:nvCxnSpPr>
          <p:cNvPr id="10" name="Straight Arrow Connector 9">
            <a:extLst>
              <a:ext uri="{FF2B5EF4-FFF2-40B4-BE49-F238E27FC236}">
                <a16:creationId xmlns:a16="http://schemas.microsoft.com/office/drawing/2014/main" id="{424C60E8-D8EF-B670-96AA-BD027418604B}"/>
              </a:ext>
            </a:extLst>
          </p:cNvPr>
          <p:cNvCxnSpPr>
            <a:stCxn id="7" idx="3"/>
            <a:endCxn id="8" idx="1"/>
          </p:cNvCxnSpPr>
          <p:nvPr/>
        </p:nvCxnSpPr>
        <p:spPr bwMode="auto">
          <a:xfrm flipV="1">
            <a:off x="7300230" y="4278084"/>
            <a:ext cx="676273" cy="1"/>
          </a:xfrm>
          <a:prstGeom prst="straightConnector1">
            <a:avLst/>
          </a:prstGeom>
          <a:solidFill>
            <a:schemeClr val="accent1"/>
          </a:solidFill>
          <a:ln w="38100" cap="flat" cmpd="sng" algn="ctr">
            <a:solidFill>
              <a:schemeClr val="accent1"/>
            </a:solidFill>
            <a:prstDash val="solid"/>
            <a:round/>
            <a:headEnd type="triangle"/>
            <a:tailEnd type="triangle"/>
          </a:ln>
          <a:effectLst/>
        </p:spPr>
      </p:cxnSp>
      <p:sp>
        <p:nvSpPr>
          <p:cNvPr id="4" name="Rectangle: Rounded Corners 3">
            <a:extLst>
              <a:ext uri="{FF2B5EF4-FFF2-40B4-BE49-F238E27FC236}">
                <a16:creationId xmlns:a16="http://schemas.microsoft.com/office/drawing/2014/main" id="{E9D685A1-86D8-79A2-6DB6-4FFEE0D19D60}"/>
              </a:ext>
            </a:extLst>
          </p:cNvPr>
          <p:cNvSpPr/>
          <p:nvPr/>
        </p:nvSpPr>
        <p:spPr bwMode="auto">
          <a:xfrm>
            <a:off x="4986335" y="3189517"/>
            <a:ext cx="2552701" cy="2122714"/>
          </a:xfrm>
          <a:prstGeom prst="roundRect">
            <a:avLst/>
          </a:prstGeom>
          <a:noFill/>
          <a:ln w="76200">
            <a:solidFill>
              <a:schemeClr val="tx2"/>
            </a:solidFill>
            <a:round/>
            <a:headEnd/>
            <a:tailEnd/>
          </a:ln>
          <a:effectLst/>
        </p:spPr>
        <p:txBody>
          <a:bodyPr wrap="square" rtlCol="0" anchor="ctr"/>
          <a:lstStyle/>
          <a:p>
            <a:pPr algn="ctr" eaLnBrk="0" fontAlgn="base" hangingPunct="0">
              <a:spcBef>
                <a:spcPct val="0"/>
              </a:spcBef>
              <a:spcAft>
                <a:spcPct val="0"/>
              </a:spcAft>
            </a:pPr>
            <a:endParaRPr lang="en-US" b="1"/>
          </a:p>
        </p:txBody>
      </p:sp>
      <p:sp>
        <p:nvSpPr>
          <p:cNvPr id="5" name="TextBox 4">
            <a:extLst>
              <a:ext uri="{FF2B5EF4-FFF2-40B4-BE49-F238E27FC236}">
                <a16:creationId xmlns:a16="http://schemas.microsoft.com/office/drawing/2014/main" id="{8E0EC95B-EE9F-6790-58ED-260C50E530DD}"/>
              </a:ext>
            </a:extLst>
          </p:cNvPr>
          <p:cNvSpPr txBox="1"/>
          <p:nvPr/>
        </p:nvSpPr>
        <p:spPr>
          <a:xfrm>
            <a:off x="8715201" y="2663024"/>
            <a:ext cx="612668" cy="461665"/>
          </a:xfrm>
          <a:prstGeom prst="rect">
            <a:avLst/>
          </a:prstGeom>
          <a:noFill/>
        </p:spPr>
        <p:txBody>
          <a:bodyPr wrap="none" rtlCol="0">
            <a:spAutoFit/>
          </a:bodyPr>
          <a:lstStyle/>
          <a:p>
            <a:r>
              <a:rPr lang="en-US" sz="2400" b="1"/>
              <a:t>PC</a:t>
            </a:r>
          </a:p>
        </p:txBody>
      </p:sp>
      <p:sp>
        <p:nvSpPr>
          <p:cNvPr id="6" name="TextBox 5">
            <a:extLst>
              <a:ext uri="{FF2B5EF4-FFF2-40B4-BE49-F238E27FC236}">
                <a16:creationId xmlns:a16="http://schemas.microsoft.com/office/drawing/2014/main" id="{9CB90066-19B0-FAE4-B6B5-FD33713A2657}"/>
              </a:ext>
            </a:extLst>
          </p:cNvPr>
          <p:cNvSpPr txBox="1"/>
          <p:nvPr/>
        </p:nvSpPr>
        <p:spPr>
          <a:xfrm>
            <a:off x="5956351" y="2655623"/>
            <a:ext cx="679994" cy="461665"/>
          </a:xfrm>
          <a:prstGeom prst="rect">
            <a:avLst/>
          </a:prstGeom>
          <a:noFill/>
        </p:spPr>
        <p:txBody>
          <a:bodyPr wrap="none" rtlCol="0">
            <a:spAutoFit/>
          </a:bodyPr>
          <a:lstStyle/>
          <a:p>
            <a:r>
              <a:rPr lang="en-US" sz="2400" b="1"/>
              <a:t>PXI</a:t>
            </a:r>
          </a:p>
        </p:txBody>
      </p:sp>
    </p:spTree>
    <p:extLst>
      <p:ext uri="{BB962C8B-B14F-4D97-AF65-F5344CB8AC3E}">
        <p14:creationId xmlns:p14="http://schemas.microsoft.com/office/powerpoint/2010/main" val="775128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D558A-078E-5C6D-4712-63BED271BCF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957719-86A4-A56F-CA15-C60B79B97F8F}"/>
              </a:ext>
            </a:extLst>
          </p:cNvPr>
          <p:cNvSpPr>
            <a:spLocks noGrp="1"/>
          </p:cNvSpPr>
          <p:nvPr>
            <p:ph idx="1"/>
          </p:nvPr>
        </p:nvSpPr>
        <p:spPr>
          <a:xfrm>
            <a:off x="503237" y="1960631"/>
            <a:ext cx="5818840" cy="5717907"/>
          </a:xfrm>
        </p:spPr>
        <p:txBody>
          <a:bodyPr vert="horz" lIns="91440" tIns="91440" rIns="91440" bIns="45720" rtlCol="0" anchor="t">
            <a:noAutofit/>
          </a:bodyPr>
          <a:lstStyle/>
          <a:p>
            <a:r>
              <a:rPr lang="en-US" dirty="0">
                <a:ea typeface="Noto Sans"/>
                <a:cs typeface="Arial"/>
              </a:rPr>
              <a:t>Extensive training documentation can be found in the </a:t>
            </a:r>
            <a:r>
              <a:rPr lang="en-US" dirty="0" err="1">
                <a:ea typeface="Noto Sans"/>
                <a:cs typeface="Arial"/>
                <a:hlinkClick r:id="rId2"/>
              </a:rPr>
              <a:t>adas</a:t>
            </a:r>
            <a:r>
              <a:rPr lang="en-US" dirty="0">
                <a:ea typeface="Noto Sans"/>
                <a:cs typeface="Arial"/>
                <a:hlinkClick r:id="rId2"/>
              </a:rPr>
              <a:t>-replay-</a:t>
            </a:r>
            <a:r>
              <a:rPr lang="en-US" dirty="0" err="1">
                <a:ea typeface="Noto Sans"/>
                <a:cs typeface="Arial"/>
                <a:hlinkClick r:id="rId2"/>
              </a:rPr>
              <a:t>hil</a:t>
            </a:r>
            <a:r>
              <a:rPr lang="en-US" dirty="0">
                <a:ea typeface="Noto Sans"/>
                <a:cs typeface="Arial"/>
                <a:hlinkClick r:id="rId2"/>
              </a:rPr>
              <a:t> wiki</a:t>
            </a:r>
            <a:endParaRPr lang="en-US" dirty="0">
              <a:ea typeface="Noto Sans"/>
              <a:cs typeface="Arial"/>
            </a:endParaRPr>
          </a:p>
          <a:p>
            <a:r>
              <a:rPr lang="en-US" dirty="0">
                <a:ea typeface="Noto Sans"/>
                <a:cs typeface="Arial"/>
              </a:rPr>
              <a:t>AMS is a tag-based architecture for building reusable plugins across various software platforms: LabVIEW, </a:t>
            </a:r>
            <a:r>
              <a:rPr lang="en-US" dirty="0" err="1">
                <a:ea typeface="Noto Sans"/>
                <a:cs typeface="Arial"/>
              </a:rPr>
              <a:t>VeriStand</a:t>
            </a:r>
            <a:r>
              <a:rPr lang="en-US" dirty="0">
                <a:ea typeface="Noto Sans"/>
                <a:cs typeface="Arial"/>
              </a:rPr>
              <a:t>, </a:t>
            </a:r>
            <a:r>
              <a:rPr lang="en-US" dirty="0" err="1">
                <a:ea typeface="Noto Sans"/>
                <a:cs typeface="Arial"/>
              </a:rPr>
              <a:t>TestStand</a:t>
            </a:r>
            <a:r>
              <a:rPr lang="en-US" dirty="0">
                <a:ea typeface="Noto Sans"/>
                <a:cs typeface="Arial"/>
              </a:rPr>
              <a:t>, and </a:t>
            </a:r>
            <a:r>
              <a:rPr lang="en-US" dirty="0" err="1">
                <a:ea typeface="Noto Sans"/>
                <a:cs typeface="Arial"/>
              </a:rPr>
              <a:t>PAtools</a:t>
            </a:r>
            <a:endParaRPr lang="en-US" dirty="0">
              <a:ea typeface="Noto Sans"/>
              <a:cs typeface="Arial"/>
            </a:endParaRPr>
          </a:p>
          <a:p>
            <a:r>
              <a:rPr lang="en-US" dirty="0">
                <a:ea typeface="Noto Sans"/>
                <a:cs typeface="Arial"/>
              </a:rPr>
              <a:t>There are two primary ways to interface with the plugin</a:t>
            </a:r>
          </a:p>
          <a:p>
            <a:pPr marL="626745" lvl="1" indent="-287020"/>
            <a:r>
              <a:rPr lang="en-US" b="1" dirty="0">
                <a:ea typeface="Noto Sans"/>
                <a:cs typeface="Arial"/>
              </a:rPr>
              <a:t>Tag Channels</a:t>
            </a:r>
            <a:r>
              <a:rPr lang="en-US" dirty="0">
                <a:ea typeface="Noto Sans"/>
                <a:cs typeface="Arial"/>
              </a:rPr>
              <a:t>: inputs and outputs (on/off, temperature setpoint/feedback)</a:t>
            </a:r>
          </a:p>
          <a:p>
            <a:pPr marL="626745" lvl="1" indent="-287020"/>
            <a:r>
              <a:rPr lang="en-US" b="1" dirty="0">
                <a:ea typeface="Noto Sans"/>
                <a:cs typeface="Arial"/>
              </a:rPr>
              <a:t>Configuration Parameters</a:t>
            </a:r>
            <a:r>
              <a:rPr lang="en-US" dirty="0">
                <a:ea typeface="Noto Sans"/>
                <a:cs typeface="Arial"/>
              </a:rPr>
              <a:t>: static values not updated at runtime (IP address)</a:t>
            </a:r>
          </a:p>
          <a:p>
            <a:r>
              <a:rPr lang="en-US" dirty="0">
                <a:ea typeface="Noto Sans"/>
                <a:cs typeface="Arial"/>
              </a:rPr>
              <a:t>There are three primary states we will configure</a:t>
            </a:r>
          </a:p>
          <a:p>
            <a:pPr marL="626745" lvl="1" indent="-287020"/>
            <a:r>
              <a:rPr lang="en-US" b="1" dirty="0">
                <a:ea typeface="Noto Sans"/>
                <a:cs typeface="Arial"/>
              </a:rPr>
              <a:t>Exit Initialize</a:t>
            </a:r>
            <a:r>
              <a:rPr lang="en-US" dirty="0">
                <a:ea typeface="Noto Sans"/>
                <a:cs typeface="Arial"/>
              </a:rPr>
              <a:t>: establish TCP connection, initialize chamber, set chamber to ready-to-operate</a:t>
            </a:r>
          </a:p>
          <a:p>
            <a:pPr marL="626745" lvl="1" indent="-287020"/>
            <a:r>
              <a:rPr lang="en-US" b="1" dirty="0">
                <a:ea typeface="Noto Sans"/>
                <a:cs typeface="Arial"/>
              </a:rPr>
              <a:t>Process Data</a:t>
            </a:r>
            <a:r>
              <a:rPr lang="en-US" dirty="0">
                <a:ea typeface="Noto Sans"/>
                <a:cs typeface="Arial"/>
              </a:rPr>
              <a:t>: read temperature feedback and status, set temperature setpoint</a:t>
            </a:r>
          </a:p>
          <a:p>
            <a:pPr marL="626745" lvl="1" indent="-287020"/>
            <a:r>
              <a:rPr lang="en-US" b="1" dirty="0">
                <a:ea typeface="Noto Sans"/>
                <a:cs typeface="Arial"/>
              </a:rPr>
              <a:t>Cleanup</a:t>
            </a:r>
            <a:r>
              <a:rPr lang="en-US" dirty="0">
                <a:ea typeface="Noto Sans"/>
                <a:cs typeface="Arial"/>
              </a:rPr>
              <a:t>: set chamber to safe state, close TCP connection</a:t>
            </a:r>
          </a:p>
        </p:txBody>
      </p:sp>
      <p:sp>
        <p:nvSpPr>
          <p:cNvPr id="3" name="Title 2">
            <a:extLst>
              <a:ext uri="{FF2B5EF4-FFF2-40B4-BE49-F238E27FC236}">
                <a16:creationId xmlns:a16="http://schemas.microsoft.com/office/drawing/2014/main" id="{31EC9A2F-1ECC-02B8-71E7-D6D22364F456}"/>
              </a:ext>
            </a:extLst>
          </p:cNvPr>
          <p:cNvSpPr>
            <a:spLocks noGrp="1"/>
          </p:cNvSpPr>
          <p:nvPr>
            <p:ph type="title"/>
          </p:nvPr>
        </p:nvSpPr>
        <p:spPr/>
        <p:txBody>
          <a:bodyPr/>
          <a:lstStyle/>
          <a:p>
            <a:r>
              <a:rPr lang="en-US" dirty="0"/>
              <a:t>Phase 2: Asynchronous Micro-Service (AMS) Overview</a:t>
            </a:r>
          </a:p>
        </p:txBody>
      </p:sp>
      <p:pic>
        <p:nvPicPr>
          <p:cNvPr id="1026" name="Picture 2" descr="image">
            <a:extLst>
              <a:ext uri="{FF2B5EF4-FFF2-40B4-BE49-F238E27FC236}">
                <a16:creationId xmlns:a16="http://schemas.microsoft.com/office/drawing/2014/main" id="{6AAA7E91-0A26-678B-6587-E61B32CC9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887" y="2460253"/>
            <a:ext cx="7818903" cy="410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938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2A43-9E8C-E70F-BA2B-90B95AD5EE2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536B81-3B2C-0B86-9D28-208EB290E9DA}"/>
              </a:ext>
            </a:extLst>
          </p:cNvPr>
          <p:cNvSpPr>
            <a:spLocks noGrp="1"/>
          </p:cNvSpPr>
          <p:nvPr>
            <p:ph idx="1"/>
          </p:nvPr>
        </p:nvSpPr>
        <p:spPr>
          <a:xfrm>
            <a:off x="503237" y="1960632"/>
            <a:ext cx="5818840" cy="1563744"/>
          </a:xfrm>
        </p:spPr>
        <p:txBody>
          <a:bodyPr/>
          <a:lstStyle/>
          <a:p>
            <a:r>
              <a:rPr lang="en-US"/>
              <a:t>Open LabVIEW and select Create Project</a:t>
            </a:r>
          </a:p>
          <a:p>
            <a:r>
              <a:rPr lang="en-US"/>
              <a:t>Select ADAS Replay HIL and Plugin Template</a:t>
            </a:r>
          </a:p>
          <a:p>
            <a:r>
              <a:rPr lang="en-US"/>
              <a:t>Configure the project as shown below</a:t>
            </a:r>
          </a:p>
        </p:txBody>
      </p:sp>
      <p:sp>
        <p:nvSpPr>
          <p:cNvPr id="3" name="Title 2">
            <a:extLst>
              <a:ext uri="{FF2B5EF4-FFF2-40B4-BE49-F238E27FC236}">
                <a16:creationId xmlns:a16="http://schemas.microsoft.com/office/drawing/2014/main" id="{5BEEC2BC-CA86-62E9-0786-79F5DDAE68D9}"/>
              </a:ext>
            </a:extLst>
          </p:cNvPr>
          <p:cNvSpPr>
            <a:spLocks noGrp="1"/>
          </p:cNvSpPr>
          <p:nvPr>
            <p:ph type="title"/>
          </p:nvPr>
        </p:nvSpPr>
        <p:spPr/>
        <p:txBody>
          <a:bodyPr/>
          <a:lstStyle/>
          <a:p>
            <a:r>
              <a:rPr lang="en-US"/>
              <a:t>Phase 2: Create Project</a:t>
            </a:r>
          </a:p>
        </p:txBody>
      </p:sp>
      <p:pic>
        <p:nvPicPr>
          <p:cNvPr id="8" name="Picture 7">
            <a:extLst>
              <a:ext uri="{FF2B5EF4-FFF2-40B4-BE49-F238E27FC236}">
                <a16:creationId xmlns:a16="http://schemas.microsoft.com/office/drawing/2014/main" id="{F561CED0-64F8-7873-898C-D0F1955378A2}"/>
              </a:ext>
            </a:extLst>
          </p:cNvPr>
          <p:cNvPicPr>
            <a:picLocks noChangeAspect="1"/>
          </p:cNvPicPr>
          <p:nvPr/>
        </p:nvPicPr>
        <p:blipFill>
          <a:blip r:embed="rId2"/>
          <a:stretch>
            <a:fillRect/>
          </a:stretch>
        </p:blipFill>
        <p:spPr>
          <a:xfrm>
            <a:off x="6600207" y="3524375"/>
            <a:ext cx="5547386" cy="4348672"/>
          </a:xfrm>
          <a:prstGeom prst="rect">
            <a:avLst/>
          </a:prstGeom>
        </p:spPr>
      </p:pic>
      <p:pic>
        <p:nvPicPr>
          <p:cNvPr id="5" name="Picture 4">
            <a:extLst>
              <a:ext uri="{FF2B5EF4-FFF2-40B4-BE49-F238E27FC236}">
                <a16:creationId xmlns:a16="http://schemas.microsoft.com/office/drawing/2014/main" id="{F1CF9D13-0AB2-ECAE-198C-B9E4DCDFB384}"/>
              </a:ext>
            </a:extLst>
          </p:cNvPr>
          <p:cNvPicPr>
            <a:picLocks noChangeAspect="1"/>
          </p:cNvPicPr>
          <p:nvPr/>
        </p:nvPicPr>
        <p:blipFill>
          <a:blip r:embed="rId3"/>
          <a:stretch>
            <a:fillRect/>
          </a:stretch>
        </p:blipFill>
        <p:spPr>
          <a:xfrm>
            <a:off x="697614" y="3524375"/>
            <a:ext cx="5430086" cy="4222651"/>
          </a:xfrm>
          <a:prstGeom prst="rect">
            <a:avLst/>
          </a:prstGeom>
        </p:spPr>
      </p:pic>
    </p:spTree>
    <p:extLst>
      <p:ext uri="{BB962C8B-B14F-4D97-AF65-F5344CB8AC3E}">
        <p14:creationId xmlns:p14="http://schemas.microsoft.com/office/powerpoint/2010/main" val="3760006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69CC1-22E4-55DB-9C77-AD78828A7F1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AACEC1-A654-3701-0EAC-5C3D0946E8ED}"/>
              </a:ext>
            </a:extLst>
          </p:cNvPr>
          <p:cNvSpPr>
            <a:spLocks noGrp="1"/>
          </p:cNvSpPr>
          <p:nvPr>
            <p:ph idx="1"/>
          </p:nvPr>
        </p:nvSpPr>
        <p:spPr>
          <a:xfrm>
            <a:off x="503237" y="2143564"/>
            <a:ext cx="3626702" cy="5337353"/>
          </a:xfrm>
        </p:spPr>
        <p:txBody>
          <a:bodyPr/>
          <a:lstStyle/>
          <a:p>
            <a:r>
              <a:rPr lang="en-US" dirty="0"/>
              <a:t>An override for the AMS initialization sequence is needed to synchronize the LabVIEW channels using </a:t>
            </a:r>
            <a:r>
              <a:rPr lang="en-US" dirty="0" err="1"/>
              <a:t>PAtools</a:t>
            </a:r>
            <a:endParaRPr lang="en-US" dirty="0"/>
          </a:p>
          <a:p>
            <a:r>
              <a:rPr lang="en-US" dirty="0"/>
              <a:t>Under the </a:t>
            </a:r>
            <a:r>
              <a:rPr lang="en-US" dirty="0" err="1"/>
              <a:t>ThermotronDriver.lvlib</a:t>
            </a:r>
            <a:r>
              <a:rPr lang="en-US" dirty="0"/>
              <a:t> =&gt; EVO (Don’t Modify), select VI For Override and select Initialize.vi</a:t>
            </a:r>
          </a:p>
        </p:txBody>
      </p:sp>
      <p:sp>
        <p:nvSpPr>
          <p:cNvPr id="3" name="Title 2">
            <a:extLst>
              <a:ext uri="{FF2B5EF4-FFF2-40B4-BE49-F238E27FC236}">
                <a16:creationId xmlns:a16="http://schemas.microsoft.com/office/drawing/2014/main" id="{788932A5-4D0F-CEEE-901B-2A6694BB5300}"/>
              </a:ext>
            </a:extLst>
          </p:cNvPr>
          <p:cNvSpPr>
            <a:spLocks noGrp="1"/>
          </p:cNvSpPr>
          <p:nvPr>
            <p:ph type="title"/>
          </p:nvPr>
        </p:nvSpPr>
        <p:spPr/>
        <p:txBody>
          <a:bodyPr/>
          <a:lstStyle/>
          <a:p>
            <a:r>
              <a:rPr lang="en-US"/>
              <a:t>Phase 2: Add Initialize Override</a:t>
            </a:r>
          </a:p>
        </p:txBody>
      </p:sp>
      <p:pic>
        <p:nvPicPr>
          <p:cNvPr id="7" name="Picture 6">
            <a:extLst>
              <a:ext uri="{FF2B5EF4-FFF2-40B4-BE49-F238E27FC236}">
                <a16:creationId xmlns:a16="http://schemas.microsoft.com/office/drawing/2014/main" id="{2980F2B3-E26C-62F7-75E3-EDC8A4DD0963}"/>
              </a:ext>
            </a:extLst>
          </p:cNvPr>
          <p:cNvPicPr>
            <a:picLocks noChangeAspect="1"/>
          </p:cNvPicPr>
          <p:nvPr/>
        </p:nvPicPr>
        <p:blipFill>
          <a:blip r:embed="rId3"/>
          <a:stretch>
            <a:fillRect/>
          </a:stretch>
        </p:blipFill>
        <p:spPr>
          <a:xfrm>
            <a:off x="4129939" y="2018819"/>
            <a:ext cx="5259838" cy="5364338"/>
          </a:xfrm>
          <a:prstGeom prst="rect">
            <a:avLst/>
          </a:prstGeom>
        </p:spPr>
      </p:pic>
      <p:pic>
        <p:nvPicPr>
          <p:cNvPr id="10" name="Picture 9">
            <a:extLst>
              <a:ext uri="{FF2B5EF4-FFF2-40B4-BE49-F238E27FC236}">
                <a16:creationId xmlns:a16="http://schemas.microsoft.com/office/drawing/2014/main" id="{71FF1560-6697-3A20-65FA-A5BF2AF53A90}"/>
              </a:ext>
            </a:extLst>
          </p:cNvPr>
          <p:cNvPicPr>
            <a:picLocks noChangeAspect="1"/>
          </p:cNvPicPr>
          <p:nvPr/>
        </p:nvPicPr>
        <p:blipFill>
          <a:blip r:embed="rId4"/>
          <a:stretch>
            <a:fillRect/>
          </a:stretch>
        </p:blipFill>
        <p:spPr>
          <a:xfrm>
            <a:off x="9621492" y="2018819"/>
            <a:ext cx="4410303" cy="5337353"/>
          </a:xfrm>
          <a:prstGeom prst="rect">
            <a:avLst/>
          </a:prstGeom>
        </p:spPr>
      </p:pic>
    </p:spTree>
    <p:extLst>
      <p:ext uri="{BB962C8B-B14F-4D97-AF65-F5344CB8AC3E}">
        <p14:creationId xmlns:p14="http://schemas.microsoft.com/office/powerpoint/2010/main" val="584531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66C03-87DB-4BD4-CE83-5C7CC6EA512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13F4A3-C560-E273-5608-C554AEFEAFB1}"/>
              </a:ext>
            </a:extLst>
          </p:cNvPr>
          <p:cNvSpPr>
            <a:spLocks noGrp="1"/>
          </p:cNvSpPr>
          <p:nvPr>
            <p:ph idx="1"/>
          </p:nvPr>
        </p:nvSpPr>
        <p:spPr>
          <a:xfrm>
            <a:off x="322212" y="2028508"/>
            <a:ext cx="6992987" cy="5359360"/>
          </a:xfrm>
        </p:spPr>
        <p:txBody>
          <a:bodyPr/>
          <a:lstStyle/>
          <a:p>
            <a:r>
              <a:rPr lang="en-US"/>
              <a:t>Needed for LabVIEW/</a:t>
            </a:r>
            <a:r>
              <a:rPr lang="en-US" err="1"/>
              <a:t>PAtools</a:t>
            </a:r>
            <a:r>
              <a:rPr lang="en-US"/>
              <a:t> channel synchronization</a:t>
            </a:r>
          </a:p>
          <a:p>
            <a:r>
              <a:rPr lang="en-US"/>
              <a:t>Add the Initialize Coordinator.vi using the shown parameters</a:t>
            </a:r>
          </a:p>
        </p:txBody>
      </p:sp>
      <p:sp>
        <p:nvSpPr>
          <p:cNvPr id="3" name="Title 2">
            <a:extLst>
              <a:ext uri="{FF2B5EF4-FFF2-40B4-BE49-F238E27FC236}">
                <a16:creationId xmlns:a16="http://schemas.microsoft.com/office/drawing/2014/main" id="{4D9B5A26-0A7F-286B-0507-3DC6841C5666}"/>
              </a:ext>
            </a:extLst>
          </p:cNvPr>
          <p:cNvSpPr>
            <a:spLocks noGrp="1"/>
          </p:cNvSpPr>
          <p:nvPr>
            <p:ph type="title"/>
          </p:nvPr>
        </p:nvSpPr>
        <p:spPr/>
        <p:txBody>
          <a:bodyPr/>
          <a:lstStyle/>
          <a:p>
            <a:r>
              <a:rPr lang="en-US"/>
              <a:t>Phase 2: Add Initialize Override</a:t>
            </a:r>
          </a:p>
        </p:txBody>
      </p:sp>
      <p:pic>
        <p:nvPicPr>
          <p:cNvPr id="12" name="Picture 11">
            <a:extLst>
              <a:ext uri="{FF2B5EF4-FFF2-40B4-BE49-F238E27FC236}">
                <a16:creationId xmlns:a16="http://schemas.microsoft.com/office/drawing/2014/main" id="{A602E3EC-6A59-0A0D-FC1F-4EB61E605B69}"/>
              </a:ext>
            </a:extLst>
          </p:cNvPr>
          <p:cNvPicPr>
            <a:picLocks noChangeAspect="1"/>
          </p:cNvPicPr>
          <p:nvPr/>
        </p:nvPicPr>
        <p:blipFill>
          <a:blip r:embed="rId2"/>
          <a:stretch>
            <a:fillRect/>
          </a:stretch>
        </p:blipFill>
        <p:spPr>
          <a:xfrm>
            <a:off x="3330712" y="3529246"/>
            <a:ext cx="6968812" cy="3555840"/>
          </a:xfrm>
          <a:prstGeom prst="rect">
            <a:avLst/>
          </a:prstGeom>
        </p:spPr>
      </p:pic>
    </p:spTree>
    <p:extLst>
      <p:ext uri="{BB962C8B-B14F-4D97-AF65-F5344CB8AC3E}">
        <p14:creationId xmlns:p14="http://schemas.microsoft.com/office/powerpoint/2010/main" val="4047822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C465C-F66F-4016-D550-103390F3D41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7B9585-5E84-98D9-0F31-4BD9605F40E5}"/>
              </a:ext>
            </a:extLst>
          </p:cNvPr>
          <p:cNvSpPr>
            <a:spLocks noGrp="1"/>
          </p:cNvSpPr>
          <p:nvPr>
            <p:ph idx="1"/>
          </p:nvPr>
        </p:nvSpPr>
        <p:spPr>
          <a:xfrm>
            <a:off x="503237" y="1960631"/>
            <a:ext cx="5818840" cy="5717907"/>
          </a:xfrm>
        </p:spPr>
        <p:txBody>
          <a:bodyPr/>
          <a:lstStyle/>
          <a:p>
            <a:r>
              <a:rPr lang="en-US"/>
              <a:t>The plugin interfaces with the </a:t>
            </a:r>
            <a:r>
              <a:rPr lang="en-US" err="1"/>
              <a:t>PAtools</a:t>
            </a:r>
            <a:r>
              <a:rPr lang="en-US"/>
              <a:t> application via data channels</a:t>
            </a:r>
          </a:p>
          <a:p>
            <a:r>
              <a:rPr lang="en-US"/>
              <a:t>Using the standard architecture, there are three necessary actions for configuring the channels</a:t>
            </a:r>
          </a:p>
          <a:p>
            <a:pPr lvl="1"/>
            <a:r>
              <a:rPr lang="en-US"/>
              <a:t>Define Data Channels: defines all input and output channels to be used by the plugin</a:t>
            </a:r>
          </a:p>
          <a:p>
            <a:pPr lvl="1"/>
            <a:r>
              <a:rPr lang="en-US"/>
              <a:t>Create Data Channels: creates all data channels configured in Define Data Channels and stores the tag references to be used throughout execution</a:t>
            </a:r>
          </a:p>
          <a:p>
            <a:pPr lvl="1"/>
            <a:r>
              <a:rPr lang="en-US"/>
              <a:t>Destroy Data Channels: close all data channels at the end of execution</a:t>
            </a:r>
          </a:p>
        </p:txBody>
      </p:sp>
      <p:sp>
        <p:nvSpPr>
          <p:cNvPr id="3" name="Title 2">
            <a:extLst>
              <a:ext uri="{FF2B5EF4-FFF2-40B4-BE49-F238E27FC236}">
                <a16:creationId xmlns:a16="http://schemas.microsoft.com/office/drawing/2014/main" id="{087C4EA7-367E-05C2-85E0-0F71CA977971}"/>
              </a:ext>
            </a:extLst>
          </p:cNvPr>
          <p:cNvSpPr>
            <a:spLocks noGrp="1"/>
          </p:cNvSpPr>
          <p:nvPr>
            <p:ph type="title"/>
          </p:nvPr>
        </p:nvSpPr>
        <p:spPr/>
        <p:txBody>
          <a:bodyPr/>
          <a:lstStyle/>
          <a:p>
            <a:r>
              <a:rPr lang="en-US"/>
              <a:t>Phase 2: Data Channels Overview</a:t>
            </a:r>
          </a:p>
        </p:txBody>
      </p:sp>
      <p:pic>
        <p:nvPicPr>
          <p:cNvPr id="4" name="Picture 3">
            <a:extLst>
              <a:ext uri="{FF2B5EF4-FFF2-40B4-BE49-F238E27FC236}">
                <a16:creationId xmlns:a16="http://schemas.microsoft.com/office/drawing/2014/main" id="{15C84848-EA34-AA95-BAC2-39EFAF18A1AF}"/>
              </a:ext>
            </a:extLst>
          </p:cNvPr>
          <p:cNvPicPr>
            <a:picLocks noChangeAspect="1"/>
          </p:cNvPicPr>
          <p:nvPr/>
        </p:nvPicPr>
        <p:blipFill>
          <a:blip r:embed="rId2"/>
          <a:stretch>
            <a:fillRect/>
          </a:stretch>
        </p:blipFill>
        <p:spPr>
          <a:xfrm>
            <a:off x="8035820" y="1508143"/>
            <a:ext cx="4977727" cy="6170395"/>
          </a:xfrm>
          <a:prstGeom prst="rect">
            <a:avLst/>
          </a:prstGeom>
        </p:spPr>
      </p:pic>
    </p:spTree>
    <p:extLst>
      <p:ext uri="{BB962C8B-B14F-4D97-AF65-F5344CB8AC3E}">
        <p14:creationId xmlns:p14="http://schemas.microsoft.com/office/powerpoint/2010/main" val="2053349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20234-66D5-A294-3A62-827DFFEDB81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AAAF9C-15FD-6A73-EB16-3EC51DFF59F5}"/>
              </a:ext>
            </a:extLst>
          </p:cNvPr>
          <p:cNvSpPr>
            <a:spLocks noGrp="1"/>
          </p:cNvSpPr>
          <p:nvPr>
            <p:ph idx="1"/>
          </p:nvPr>
        </p:nvSpPr>
        <p:spPr>
          <a:xfrm>
            <a:off x="503237" y="1960631"/>
            <a:ext cx="2409521" cy="5247691"/>
          </a:xfrm>
        </p:spPr>
        <p:txBody>
          <a:bodyPr/>
          <a:lstStyle/>
          <a:p>
            <a:r>
              <a:rPr lang="en-US"/>
              <a:t>All channels must be defined using the Define Data Channels.vi</a:t>
            </a:r>
          </a:p>
          <a:p>
            <a:r>
              <a:rPr lang="en-US"/>
              <a:t>Configure the data channel names as shown</a:t>
            </a:r>
          </a:p>
        </p:txBody>
      </p:sp>
      <p:sp>
        <p:nvSpPr>
          <p:cNvPr id="3" name="Title 2">
            <a:extLst>
              <a:ext uri="{FF2B5EF4-FFF2-40B4-BE49-F238E27FC236}">
                <a16:creationId xmlns:a16="http://schemas.microsoft.com/office/drawing/2014/main" id="{52751BDA-A53E-4274-FF6E-9EC6DF4D355C}"/>
              </a:ext>
            </a:extLst>
          </p:cNvPr>
          <p:cNvSpPr>
            <a:spLocks noGrp="1"/>
          </p:cNvSpPr>
          <p:nvPr>
            <p:ph type="title"/>
          </p:nvPr>
        </p:nvSpPr>
        <p:spPr/>
        <p:txBody>
          <a:bodyPr/>
          <a:lstStyle/>
          <a:p>
            <a:r>
              <a:rPr lang="en-US"/>
              <a:t>Phase 2: Define Data Channels</a:t>
            </a:r>
          </a:p>
        </p:txBody>
      </p:sp>
      <p:pic>
        <p:nvPicPr>
          <p:cNvPr id="5" name="Picture 4">
            <a:extLst>
              <a:ext uri="{FF2B5EF4-FFF2-40B4-BE49-F238E27FC236}">
                <a16:creationId xmlns:a16="http://schemas.microsoft.com/office/drawing/2014/main" id="{9DE9A74B-FD6E-FF4F-E53D-CEA068E1FEEB}"/>
              </a:ext>
            </a:extLst>
          </p:cNvPr>
          <p:cNvPicPr>
            <a:picLocks noChangeAspect="1"/>
          </p:cNvPicPr>
          <p:nvPr/>
        </p:nvPicPr>
        <p:blipFill>
          <a:blip r:embed="rId2"/>
          <a:stretch>
            <a:fillRect/>
          </a:stretch>
        </p:blipFill>
        <p:spPr>
          <a:xfrm>
            <a:off x="3921675" y="1902249"/>
            <a:ext cx="10599725" cy="5364453"/>
          </a:xfrm>
          <a:prstGeom prst="rect">
            <a:avLst/>
          </a:prstGeom>
        </p:spPr>
      </p:pic>
    </p:spTree>
    <p:extLst>
      <p:ext uri="{BB962C8B-B14F-4D97-AF65-F5344CB8AC3E}">
        <p14:creationId xmlns:p14="http://schemas.microsoft.com/office/powerpoint/2010/main" val="2621357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ABC0D-78AB-0D03-3457-0E9148B0922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76DCE1-C20B-6340-07D8-CF02507F62C3}"/>
              </a:ext>
            </a:extLst>
          </p:cNvPr>
          <p:cNvSpPr>
            <a:spLocks noGrp="1"/>
          </p:cNvSpPr>
          <p:nvPr>
            <p:ph idx="1"/>
          </p:nvPr>
        </p:nvSpPr>
        <p:spPr>
          <a:xfrm>
            <a:off x="503238" y="1960631"/>
            <a:ext cx="6699820" cy="5247691"/>
          </a:xfrm>
        </p:spPr>
        <p:txBody>
          <a:bodyPr/>
          <a:lstStyle/>
          <a:p>
            <a:r>
              <a:rPr lang="en-US"/>
              <a:t>Add tag references for all inputs and outputs to be used through the plugin execution</a:t>
            </a:r>
          </a:p>
          <a:p>
            <a:r>
              <a:rPr lang="en-US"/>
              <a:t>The tag references are stored in the private class data</a:t>
            </a:r>
          </a:p>
        </p:txBody>
      </p:sp>
      <p:sp>
        <p:nvSpPr>
          <p:cNvPr id="3" name="Title 2">
            <a:extLst>
              <a:ext uri="{FF2B5EF4-FFF2-40B4-BE49-F238E27FC236}">
                <a16:creationId xmlns:a16="http://schemas.microsoft.com/office/drawing/2014/main" id="{03219CC9-FA49-D5F2-9C8E-8357CF04DFCA}"/>
              </a:ext>
            </a:extLst>
          </p:cNvPr>
          <p:cNvSpPr>
            <a:spLocks noGrp="1"/>
          </p:cNvSpPr>
          <p:nvPr>
            <p:ph type="title"/>
          </p:nvPr>
        </p:nvSpPr>
        <p:spPr/>
        <p:txBody>
          <a:bodyPr/>
          <a:lstStyle/>
          <a:p>
            <a:r>
              <a:rPr lang="en-US"/>
              <a:t>Phase 2: Create Channel Tag References</a:t>
            </a:r>
          </a:p>
        </p:txBody>
      </p:sp>
      <p:pic>
        <p:nvPicPr>
          <p:cNvPr id="6" name="Picture 5">
            <a:extLst>
              <a:ext uri="{FF2B5EF4-FFF2-40B4-BE49-F238E27FC236}">
                <a16:creationId xmlns:a16="http://schemas.microsoft.com/office/drawing/2014/main" id="{94FA11F3-5100-1BE1-0799-26936EDFEE9A}"/>
              </a:ext>
            </a:extLst>
          </p:cNvPr>
          <p:cNvPicPr>
            <a:picLocks noChangeAspect="1"/>
          </p:cNvPicPr>
          <p:nvPr/>
        </p:nvPicPr>
        <p:blipFill>
          <a:blip r:embed="rId2"/>
          <a:stretch>
            <a:fillRect/>
          </a:stretch>
        </p:blipFill>
        <p:spPr>
          <a:xfrm>
            <a:off x="7427344" y="1440373"/>
            <a:ext cx="6329814" cy="6116080"/>
          </a:xfrm>
          <a:prstGeom prst="rect">
            <a:avLst/>
          </a:prstGeom>
        </p:spPr>
      </p:pic>
    </p:spTree>
    <p:extLst>
      <p:ext uri="{BB962C8B-B14F-4D97-AF65-F5344CB8AC3E}">
        <p14:creationId xmlns:p14="http://schemas.microsoft.com/office/powerpoint/2010/main" val="485065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0386C-7F84-AD7F-4960-5A582A35B6C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3A7EB6-D25B-177C-253B-1F5498C5647E}"/>
              </a:ext>
            </a:extLst>
          </p:cNvPr>
          <p:cNvSpPr>
            <a:spLocks noGrp="1"/>
          </p:cNvSpPr>
          <p:nvPr>
            <p:ph idx="1"/>
          </p:nvPr>
        </p:nvSpPr>
        <p:spPr>
          <a:xfrm>
            <a:off x="503236" y="1960631"/>
            <a:ext cx="3963279" cy="5247691"/>
          </a:xfrm>
        </p:spPr>
        <p:txBody>
          <a:bodyPr/>
          <a:lstStyle/>
          <a:p>
            <a:r>
              <a:rPr lang="en-US"/>
              <a:t>In the Create Data Channels.vi, create all data channels using the Tag API and store tag references in the class data</a:t>
            </a:r>
          </a:p>
          <a:p>
            <a:r>
              <a:rPr lang="en-US"/>
              <a:t>For producers, initially write a value of 0 to avoid execution errors</a:t>
            </a:r>
          </a:p>
          <a:p>
            <a:r>
              <a:rPr lang="en-US"/>
              <a:t>For consumers, set a default value of 0</a:t>
            </a:r>
          </a:p>
        </p:txBody>
      </p:sp>
      <p:sp>
        <p:nvSpPr>
          <p:cNvPr id="3" name="Title 2">
            <a:extLst>
              <a:ext uri="{FF2B5EF4-FFF2-40B4-BE49-F238E27FC236}">
                <a16:creationId xmlns:a16="http://schemas.microsoft.com/office/drawing/2014/main" id="{2B9396AF-A038-3F53-0807-70B376F16FD5}"/>
              </a:ext>
            </a:extLst>
          </p:cNvPr>
          <p:cNvSpPr>
            <a:spLocks noGrp="1"/>
          </p:cNvSpPr>
          <p:nvPr>
            <p:ph type="title"/>
          </p:nvPr>
        </p:nvSpPr>
        <p:spPr/>
        <p:txBody>
          <a:bodyPr/>
          <a:lstStyle/>
          <a:p>
            <a:r>
              <a:rPr lang="en-US"/>
              <a:t>Phase 2: Create Data Channels</a:t>
            </a:r>
          </a:p>
        </p:txBody>
      </p:sp>
      <p:pic>
        <p:nvPicPr>
          <p:cNvPr id="5" name="Picture 4">
            <a:extLst>
              <a:ext uri="{FF2B5EF4-FFF2-40B4-BE49-F238E27FC236}">
                <a16:creationId xmlns:a16="http://schemas.microsoft.com/office/drawing/2014/main" id="{726D59B7-4BC5-EF95-3FD0-D44E6DD8E831}"/>
              </a:ext>
            </a:extLst>
          </p:cNvPr>
          <p:cNvPicPr>
            <a:picLocks noChangeAspect="1"/>
          </p:cNvPicPr>
          <p:nvPr/>
        </p:nvPicPr>
        <p:blipFill>
          <a:blip r:embed="rId2"/>
          <a:stretch>
            <a:fillRect/>
          </a:stretch>
        </p:blipFill>
        <p:spPr>
          <a:xfrm>
            <a:off x="4569461" y="1345915"/>
            <a:ext cx="9454756" cy="6358503"/>
          </a:xfrm>
          <a:prstGeom prst="rect">
            <a:avLst/>
          </a:prstGeom>
        </p:spPr>
      </p:pic>
    </p:spTree>
    <p:extLst>
      <p:ext uri="{BB962C8B-B14F-4D97-AF65-F5344CB8AC3E}">
        <p14:creationId xmlns:p14="http://schemas.microsoft.com/office/powerpoint/2010/main" val="4158305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4F5A5E-48C2-262D-1310-D15477CA5933}"/>
              </a:ext>
            </a:extLst>
          </p:cNvPr>
          <p:cNvSpPr>
            <a:spLocks noGrp="1"/>
          </p:cNvSpPr>
          <p:nvPr>
            <p:ph idx="1"/>
          </p:nvPr>
        </p:nvSpPr>
        <p:spPr/>
        <p:txBody>
          <a:bodyPr/>
          <a:lstStyle/>
          <a:p>
            <a:r>
              <a:rPr lang="en-US" b="1" dirty="0"/>
              <a:t>Required Hardware: </a:t>
            </a:r>
            <a:r>
              <a:rPr lang="en-US" sz="1800" dirty="0">
                <a:effectLst/>
                <a:latin typeface="Aptos" panose="020B0004020202020204" pitchFamily="34" charset="0"/>
                <a:ea typeface="Aptos" panose="020B0004020202020204" pitchFamily="34" charset="0"/>
                <a:cs typeface="Times New Roman" panose="02020603050405020304" pitchFamily="18" charset="0"/>
              </a:rPr>
              <a:t>PXI Chassis, PXI Controller (8880, 8881, 8882, 8860, 8861, 8862)</a:t>
            </a:r>
          </a:p>
          <a:p>
            <a:r>
              <a:rPr lang="en-US" b="1" dirty="0"/>
              <a:t>Required Software: </a:t>
            </a:r>
            <a:r>
              <a:rPr lang="en-US" sz="1800" dirty="0">
                <a:effectLst/>
                <a:latin typeface="Aptos" panose="020B0004020202020204" pitchFamily="34" charset="0"/>
                <a:ea typeface="Aptos" panose="020B0004020202020204" pitchFamily="34" charset="0"/>
                <a:cs typeface="Times New Roman" panose="02020603050405020304" pitchFamily="18" charset="0"/>
              </a:rPr>
              <a:t>LabVIEW 2024 Q3 64-bit, </a:t>
            </a:r>
            <a:r>
              <a:rPr lang="en-US" sz="1800" dirty="0" err="1">
                <a:effectLst/>
                <a:latin typeface="Aptos" panose="020B0004020202020204" pitchFamily="34" charset="0"/>
                <a:ea typeface="Aptos" panose="020B0004020202020204" pitchFamily="34" charset="0"/>
                <a:cs typeface="Times New Roman" panose="02020603050405020304" pitchFamily="18" charset="0"/>
              </a:rPr>
              <a:t>PAtools</a:t>
            </a:r>
            <a:r>
              <a:rPr lang="en-US" sz="1800" dirty="0">
                <a:effectLst/>
                <a:latin typeface="Aptos" panose="020B0004020202020204" pitchFamily="34" charset="0"/>
                <a:ea typeface="Aptos" panose="020B0004020202020204" pitchFamily="34" charset="0"/>
                <a:cs typeface="Times New Roman" panose="02020603050405020304" pitchFamily="18" charset="0"/>
              </a:rPr>
              <a:t> 2025 Q2, Battery Lab Software Plug-In Developer Toolkit 2025 Q2, NI-VISA, Linux RT 2025 Q2</a:t>
            </a:r>
            <a:endParaRPr lang="en-US" dirty="0"/>
          </a:p>
          <a:p>
            <a:r>
              <a:rPr lang="en-US" b="1" dirty="0"/>
              <a:t>Recommended Prerequisites: </a:t>
            </a:r>
            <a:r>
              <a:rPr lang="en-US" sz="1800" dirty="0" err="1">
                <a:effectLst/>
                <a:latin typeface="Aptos" panose="020B0004020202020204" pitchFamily="34" charset="0"/>
                <a:ea typeface="Aptos" panose="020B0004020202020204" pitchFamily="34" charset="0"/>
                <a:cs typeface="Times New Roman" panose="02020603050405020304" pitchFamily="18" charset="0"/>
              </a:rPr>
              <a:t>PAtools</a:t>
            </a:r>
            <a:r>
              <a:rPr lang="en-US" sz="1800" dirty="0">
                <a:effectLst/>
                <a:latin typeface="Aptos" panose="020B0004020202020204" pitchFamily="34" charset="0"/>
                <a:ea typeface="Aptos" panose="020B0004020202020204" pitchFamily="34" charset="0"/>
                <a:cs typeface="Times New Roman" panose="02020603050405020304" pitchFamily="18" charset="0"/>
              </a:rPr>
              <a:t> Fundamentals, LabVIEW Core 1 and Core 2</a:t>
            </a:r>
          </a:p>
          <a:p>
            <a:pPr marL="0" indent="0">
              <a:buNone/>
            </a:pPr>
            <a:endParaRPr lang="en-US" dirty="0"/>
          </a:p>
          <a:p>
            <a:r>
              <a:rPr lang="en-US" b="1" dirty="0"/>
              <a:t>Phase 1: </a:t>
            </a:r>
            <a:r>
              <a:rPr lang="en-US" dirty="0"/>
              <a:t>Validate API in simulated environment</a:t>
            </a:r>
          </a:p>
          <a:p>
            <a:r>
              <a:rPr lang="en-US" b="1" dirty="0"/>
              <a:t>Phase 2: </a:t>
            </a:r>
            <a:r>
              <a:rPr lang="en-US" dirty="0"/>
              <a:t>Create AMS LabVIEW plugin</a:t>
            </a:r>
          </a:p>
          <a:p>
            <a:r>
              <a:rPr lang="en-US" b="1" dirty="0"/>
              <a:t>Phase 3: </a:t>
            </a:r>
            <a:r>
              <a:rPr lang="en-US" dirty="0"/>
              <a:t>Build </a:t>
            </a:r>
            <a:r>
              <a:rPr lang="en-US" dirty="0" err="1"/>
              <a:t>PAtools</a:t>
            </a:r>
            <a:r>
              <a:rPr lang="en-US" dirty="0"/>
              <a:t> device module</a:t>
            </a:r>
          </a:p>
          <a:p>
            <a:r>
              <a:rPr lang="en-US" b="1" dirty="0"/>
              <a:t>Phase 4: </a:t>
            </a:r>
            <a:r>
              <a:rPr lang="en-US" dirty="0"/>
              <a:t>Map driver signals to application signals</a:t>
            </a:r>
          </a:p>
          <a:p>
            <a:endParaRPr lang="en-US" dirty="0"/>
          </a:p>
          <a:p>
            <a:pPr marL="0" indent="0">
              <a:buNone/>
            </a:pPr>
            <a:r>
              <a:rPr lang="en-US" b="1" dirty="0"/>
              <a:t>Note: </a:t>
            </a:r>
            <a:r>
              <a:rPr lang="en-US" dirty="0"/>
              <a:t>It is not required to complete the previous phase before proceeding to the next. See the Support folder for starting points of each phase. If starting at a different phase, refer to Phase 1 for setting up the simulated environment.</a:t>
            </a:r>
          </a:p>
        </p:txBody>
      </p:sp>
      <p:sp>
        <p:nvSpPr>
          <p:cNvPr id="3" name="Title 2">
            <a:extLst>
              <a:ext uri="{FF2B5EF4-FFF2-40B4-BE49-F238E27FC236}">
                <a16:creationId xmlns:a16="http://schemas.microsoft.com/office/drawing/2014/main" id="{B47015E6-638B-D6AE-BB5C-466197423985}"/>
              </a:ext>
            </a:extLst>
          </p:cNvPr>
          <p:cNvSpPr>
            <a:spLocks noGrp="1"/>
          </p:cNvSpPr>
          <p:nvPr>
            <p:ph type="title"/>
          </p:nvPr>
        </p:nvSpPr>
        <p:spPr/>
        <p:txBody>
          <a:bodyPr/>
          <a:lstStyle/>
          <a:p>
            <a:r>
              <a:rPr lang="en-US"/>
              <a:t>Overview</a:t>
            </a:r>
          </a:p>
        </p:txBody>
      </p:sp>
    </p:spTree>
    <p:extLst>
      <p:ext uri="{BB962C8B-B14F-4D97-AF65-F5344CB8AC3E}">
        <p14:creationId xmlns:p14="http://schemas.microsoft.com/office/powerpoint/2010/main" val="1232744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36A65-77CF-67B0-EEA0-F165D384252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F1A861-F019-9DA5-704E-1BADCAC392B5}"/>
              </a:ext>
            </a:extLst>
          </p:cNvPr>
          <p:cNvSpPr>
            <a:spLocks noGrp="1"/>
          </p:cNvSpPr>
          <p:nvPr>
            <p:ph idx="1"/>
          </p:nvPr>
        </p:nvSpPr>
        <p:spPr>
          <a:xfrm>
            <a:off x="503237" y="1960631"/>
            <a:ext cx="3481367" cy="5247691"/>
          </a:xfrm>
        </p:spPr>
        <p:txBody>
          <a:bodyPr/>
          <a:lstStyle/>
          <a:p>
            <a:r>
              <a:rPr lang="en-US"/>
              <a:t>All tag references must be closed in the Destroy Data Channels.vi</a:t>
            </a:r>
          </a:p>
        </p:txBody>
      </p:sp>
      <p:sp>
        <p:nvSpPr>
          <p:cNvPr id="3" name="Title 2">
            <a:extLst>
              <a:ext uri="{FF2B5EF4-FFF2-40B4-BE49-F238E27FC236}">
                <a16:creationId xmlns:a16="http://schemas.microsoft.com/office/drawing/2014/main" id="{9B065162-90A0-E9C7-F3B0-5565907C0BEE}"/>
              </a:ext>
            </a:extLst>
          </p:cNvPr>
          <p:cNvSpPr>
            <a:spLocks noGrp="1"/>
          </p:cNvSpPr>
          <p:nvPr>
            <p:ph type="title"/>
          </p:nvPr>
        </p:nvSpPr>
        <p:spPr/>
        <p:txBody>
          <a:bodyPr/>
          <a:lstStyle/>
          <a:p>
            <a:r>
              <a:rPr lang="en-US"/>
              <a:t>Phase 2: Destroy Data Channels</a:t>
            </a:r>
          </a:p>
        </p:txBody>
      </p:sp>
      <p:pic>
        <p:nvPicPr>
          <p:cNvPr id="6" name="Picture 5">
            <a:extLst>
              <a:ext uri="{FF2B5EF4-FFF2-40B4-BE49-F238E27FC236}">
                <a16:creationId xmlns:a16="http://schemas.microsoft.com/office/drawing/2014/main" id="{4C2F3FE8-711E-AEC7-BE8E-1276E1349CE0}"/>
              </a:ext>
            </a:extLst>
          </p:cNvPr>
          <p:cNvPicPr>
            <a:picLocks noChangeAspect="1"/>
          </p:cNvPicPr>
          <p:nvPr/>
        </p:nvPicPr>
        <p:blipFill>
          <a:blip r:embed="rId2"/>
          <a:stretch>
            <a:fillRect/>
          </a:stretch>
        </p:blipFill>
        <p:spPr>
          <a:xfrm>
            <a:off x="4097093" y="2271877"/>
            <a:ext cx="9727366" cy="4625197"/>
          </a:xfrm>
          <a:prstGeom prst="rect">
            <a:avLst/>
          </a:prstGeom>
        </p:spPr>
      </p:pic>
    </p:spTree>
    <p:extLst>
      <p:ext uri="{BB962C8B-B14F-4D97-AF65-F5344CB8AC3E}">
        <p14:creationId xmlns:p14="http://schemas.microsoft.com/office/powerpoint/2010/main" val="180829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1F16D-79F8-822D-E928-FCD08716187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6D9626-11EE-875D-1AB4-1D43F406A7AC}"/>
              </a:ext>
            </a:extLst>
          </p:cNvPr>
          <p:cNvSpPr>
            <a:spLocks noGrp="1"/>
          </p:cNvSpPr>
          <p:nvPr>
            <p:ph idx="1"/>
          </p:nvPr>
        </p:nvSpPr>
        <p:spPr>
          <a:xfrm>
            <a:off x="503237" y="1960631"/>
            <a:ext cx="6321457" cy="5247691"/>
          </a:xfrm>
        </p:spPr>
        <p:txBody>
          <a:bodyPr/>
          <a:lstStyle/>
          <a:p>
            <a:r>
              <a:rPr lang="en-US"/>
              <a:t>For code readability, create data accessors for each of the channels</a:t>
            </a:r>
          </a:p>
          <a:p>
            <a:r>
              <a:rPr lang="en-US"/>
              <a:t>Create a Virtual Folder and select new VI from Dynamic Dispatch Template</a:t>
            </a:r>
          </a:p>
        </p:txBody>
      </p:sp>
      <p:sp>
        <p:nvSpPr>
          <p:cNvPr id="3" name="Title 2">
            <a:extLst>
              <a:ext uri="{FF2B5EF4-FFF2-40B4-BE49-F238E27FC236}">
                <a16:creationId xmlns:a16="http://schemas.microsoft.com/office/drawing/2014/main" id="{52D75150-0100-6C34-E9AF-8108C4BF4F94}"/>
              </a:ext>
            </a:extLst>
          </p:cNvPr>
          <p:cNvSpPr>
            <a:spLocks noGrp="1"/>
          </p:cNvSpPr>
          <p:nvPr>
            <p:ph type="title"/>
          </p:nvPr>
        </p:nvSpPr>
        <p:spPr/>
        <p:txBody>
          <a:bodyPr/>
          <a:lstStyle/>
          <a:p>
            <a:r>
              <a:rPr lang="en-US"/>
              <a:t>Phase 2: Create Tag Accessors</a:t>
            </a:r>
          </a:p>
        </p:txBody>
      </p:sp>
      <p:pic>
        <p:nvPicPr>
          <p:cNvPr id="8" name="Picture 7">
            <a:extLst>
              <a:ext uri="{FF2B5EF4-FFF2-40B4-BE49-F238E27FC236}">
                <a16:creationId xmlns:a16="http://schemas.microsoft.com/office/drawing/2014/main" id="{789E6D66-BCF8-61D4-5871-111D49AB45AD}"/>
              </a:ext>
            </a:extLst>
          </p:cNvPr>
          <p:cNvPicPr>
            <a:picLocks noChangeAspect="1"/>
          </p:cNvPicPr>
          <p:nvPr/>
        </p:nvPicPr>
        <p:blipFill>
          <a:blip r:embed="rId2"/>
          <a:stretch>
            <a:fillRect/>
          </a:stretch>
        </p:blipFill>
        <p:spPr>
          <a:xfrm>
            <a:off x="7593397" y="1613972"/>
            <a:ext cx="6631275" cy="6286063"/>
          </a:xfrm>
          <a:prstGeom prst="rect">
            <a:avLst/>
          </a:prstGeom>
        </p:spPr>
      </p:pic>
    </p:spTree>
    <p:extLst>
      <p:ext uri="{BB962C8B-B14F-4D97-AF65-F5344CB8AC3E}">
        <p14:creationId xmlns:p14="http://schemas.microsoft.com/office/powerpoint/2010/main" val="1455274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79EBB-9C18-01A0-C257-4C2EA930EF1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F81FBF6-D238-BCDE-7333-071D15292165}"/>
              </a:ext>
            </a:extLst>
          </p:cNvPr>
          <p:cNvSpPr>
            <a:spLocks noGrp="1"/>
          </p:cNvSpPr>
          <p:nvPr>
            <p:ph idx="1"/>
          </p:nvPr>
        </p:nvSpPr>
        <p:spPr>
          <a:xfrm>
            <a:off x="503237" y="1960632"/>
            <a:ext cx="7653695" cy="1775692"/>
          </a:xfrm>
        </p:spPr>
        <p:txBody>
          <a:bodyPr/>
          <a:lstStyle/>
          <a:p>
            <a:r>
              <a:rPr lang="en-US"/>
              <a:t>For each of the inputs and outputs, configure a data accessor as shown below</a:t>
            </a:r>
          </a:p>
          <a:p>
            <a:r>
              <a:rPr lang="en-US"/>
              <a:t>Ensure to update all terminals and icons</a:t>
            </a:r>
          </a:p>
          <a:p>
            <a:r>
              <a:rPr lang="en-US"/>
              <a:t>Set inputs terminals to be required</a:t>
            </a:r>
          </a:p>
        </p:txBody>
      </p:sp>
      <p:sp>
        <p:nvSpPr>
          <p:cNvPr id="3" name="Title 2">
            <a:extLst>
              <a:ext uri="{FF2B5EF4-FFF2-40B4-BE49-F238E27FC236}">
                <a16:creationId xmlns:a16="http://schemas.microsoft.com/office/drawing/2014/main" id="{9D33E4C3-B1B4-BE81-ECAF-C40543709F8C}"/>
              </a:ext>
            </a:extLst>
          </p:cNvPr>
          <p:cNvSpPr>
            <a:spLocks noGrp="1"/>
          </p:cNvSpPr>
          <p:nvPr>
            <p:ph type="title"/>
          </p:nvPr>
        </p:nvSpPr>
        <p:spPr/>
        <p:txBody>
          <a:bodyPr/>
          <a:lstStyle/>
          <a:p>
            <a:r>
              <a:rPr lang="en-US"/>
              <a:t>Phase 2: Create Tag Accessors</a:t>
            </a:r>
          </a:p>
        </p:txBody>
      </p:sp>
      <p:pic>
        <p:nvPicPr>
          <p:cNvPr id="6" name="Picture 5">
            <a:extLst>
              <a:ext uri="{FF2B5EF4-FFF2-40B4-BE49-F238E27FC236}">
                <a16:creationId xmlns:a16="http://schemas.microsoft.com/office/drawing/2014/main" id="{B617CAC3-3155-95EE-8588-594891D1BE15}"/>
              </a:ext>
            </a:extLst>
          </p:cNvPr>
          <p:cNvPicPr>
            <a:picLocks noChangeAspect="1"/>
          </p:cNvPicPr>
          <p:nvPr/>
        </p:nvPicPr>
        <p:blipFill>
          <a:blip r:embed="rId2"/>
          <a:stretch>
            <a:fillRect/>
          </a:stretch>
        </p:blipFill>
        <p:spPr>
          <a:xfrm>
            <a:off x="503237" y="4114800"/>
            <a:ext cx="6725589" cy="3515216"/>
          </a:xfrm>
          <a:prstGeom prst="rect">
            <a:avLst/>
          </a:prstGeom>
        </p:spPr>
      </p:pic>
      <p:pic>
        <p:nvPicPr>
          <p:cNvPr id="8" name="Picture 7">
            <a:extLst>
              <a:ext uri="{FF2B5EF4-FFF2-40B4-BE49-F238E27FC236}">
                <a16:creationId xmlns:a16="http://schemas.microsoft.com/office/drawing/2014/main" id="{BA48A961-6E48-BBB5-5398-C54AD8D0DC8F}"/>
              </a:ext>
            </a:extLst>
          </p:cNvPr>
          <p:cNvPicPr>
            <a:picLocks noChangeAspect="1"/>
          </p:cNvPicPr>
          <p:nvPr/>
        </p:nvPicPr>
        <p:blipFill>
          <a:blip r:embed="rId3"/>
          <a:stretch>
            <a:fillRect/>
          </a:stretch>
        </p:blipFill>
        <p:spPr>
          <a:xfrm>
            <a:off x="7401576" y="4296325"/>
            <a:ext cx="7087589" cy="3134162"/>
          </a:xfrm>
          <a:prstGeom prst="rect">
            <a:avLst/>
          </a:prstGeom>
        </p:spPr>
      </p:pic>
      <p:pic>
        <p:nvPicPr>
          <p:cNvPr id="10" name="Picture 9">
            <a:extLst>
              <a:ext uri="{FF2B5EF4-FFF2-40B4-BE49-F238E27FC236}">
                <a16:creationId xmlns:a16="http://schemas.microsoft.com/office/drawing/2014/main" id="{0F8FCE83-93D9-4633-216A-2880C0B1BA6D}"/>
              </a:ext>
            </a:extLst>
          </p:cNvPr>
          <p:cNvPicPr>
            <a:picLocks noChangeAspect="1"/>
          </p:cNvPicPr>
          <p:nvPr/>
        </p:nvPicPr>
        <p:blipFill>
          <a:blip r:embed="rId4"/>
          <a:stretch>
            <a:fillRect/>
          </a:stretch>
        </p:blipFill>
        <p:spPr>
          <a:xfrm>
            <a:off x="8305717" y="1437378"/>
            <a:ext cx="2915057" cy="2495898"/>
          </a:xfrm>
          <a:prstGeom prst="rect">
            <a:avLst/>
          </a:prstGeom>
        </p:spPr>
      </p:pic>
    </p:spTree>
    <p:extLst>
      <p:ext uri="{BB962C8B-B14F-4D97-AF65-F5344CB8AC3E}">
        <p14:creationId xmlns:p14="http://schemas.microsoft.com/office/powerpoint/2010/main" val="2474576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FA6D0-4639-7434-20F7-FE123C656BC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7E47B0-E217-87B9-BD72-23C343956BE0}"/>
              </a:ext>
            </a:extLst>
          </p:cNvPr>
          <p:cNvSpPr>
            <a:spLocks noGrp="1"/>
          </p:cNvSpPr>
          <p:nvPr>
            <p:ph idx="1"/>
          </p:nvPr>
        </p:nvSpPr>
        <p:spPr>
          <a:xfrm>
            <a:off x="503237" y="1960631"/>
            <a:ext cx="5849118" cy="5247691"/>
          </a:xfrm>
        </p:spPr>
        <p:txBody>
          <a:bodyPr/>
          <a:lstStyle/>
          <a:p>
            <a:r>
              <a:rPr lang="en-US"/>
              <a:t>Use Configuration Parameters for any item that is static throughout execution and should be defined pre-runtime</a:t>
            </a:r>
          </a:p>
          <a:p>
            <a:r>
              <a:rPr lang="en-US"/>
              <a:t>Add a string input for the VISA Resource Name</a:t>
            </a:r>
          </a:p>
          <a:p>
            <a:pPr lvl="1"/>
            <a:r>
              <a:rPr lang="en-US"/>
              <a:t>Note: A string input is used instead of a VISA type because the configuration parameters are set with a JSON string. VISA references are not handled correctly in JSON format.</a:t>
            </a:r>
          </a:p>
          <a:p>
            <a:r>
              <a:rPr lang="en-US"/>
              <a:t>Add two doubles for the Temperature Upper Limit and Temperature Lower Limit</a:t>
            </a:r>
          </a:p>
        </p:txBody>
      </p:sp>
      <p:sp>
        <p:nvSpPr>
          <p:cNvPr id="3" name="Title 2">
            <a:extLst>
              <a:ext uri="{FF2B5EF4-FFF2-40B4-BE49-F238E27FC236}">
                <a16:creationId xmlns:a16="http://schemas.microsoft.com/office/drawing/2014/main" id="{E1C69DB1-46B5-C2E1-6A14-E063C2DFD4CE}"/>
              </a:ext>
            </a:extLst>
          </p:cNvPr>
          <p:cNvSpPr>
            <a:spLocks noGrp="1"/>
          </p:cNvSpPr>
          <p:nvPr>
            <p:ph type="title"/>
          </p:nvPr>
        </p:nvSpPr>
        <p:spPr/>
        <p:txBody>
          <a:bodyPr/>
          <a:lstStyle/>
          <a:p>
            <a:r>
              <a:rPr lang="en-US"/>
              <a:t>Phase 2: Setup Configuration Parameters</a:t>
            </a:r>
          </a:p>
        </p:txBody>
      </p:sp>
      <p:pic>
        <p:nvPicPr>
          <p:cNvPr id="5" name="Picture 4">
            <a:extLst>
              <a:ext uri="{FF2B5EF4-FFF2-40B4-BE49-F238E27FC236}">
                <a16:creationId xmlns:a16="http://schemas.microsoft.com/office/drawing/2014/main" id="{4FC9610E-A2F5-E48F-56B1-195F65BAC505}"/>
              </a:ext>
            </a:extLst>
          </p:cNvPr>
          <p:cNvPicPr>
            <a:picLocks noChangeAspect="1"/>
          </p:cNvPicPr>
          <p:nvPr/>
        </p:nvPicPr>
        <p:blipFill>
          <a:blip r:embed="rId2"/>
          <a:stretch>
            <a:fillRect/>
          </a:stretch>
        </p:blipFill>
        <p:spPr>
          <a:xfrm>
            <a:off x="6587123" y="2355542"/>
            <a:ext cx="3381847" cy="1867161"/>
          </a:xfrm>
          <a:prstGeom prst="rect">
            <a:avLst/>
          </a:prstGeom>
        </p:spPr>
      </p:pic>
      <p:pic>
        <p:nvPicPr>
          <p:cNvPr id="12" name="Picture 11">
            <a:extLst>
              <a:ext uri="{FF2B5EF4-FFF2-40B4-BE49-F238E27FC236}">
                <a16:creationId xmlns:a16="http://schemas.microsoft.com/office/drawing/2014/main" id="{6E178182-1FE4-5143-F2AB-2A443E0CFF02}"/>
              </a:ext>
            </a:extLst>
          </p:cNvPr>
          <p:cNvPicPr>
            <a:picLocks noChangeAspect="1"/>
          </p:cNvPicPr>
          <p:nvPr/>
        </p:nvPicPr>
        <p:blipFill>
          <a:blip r:embed="rId3"/>
          <a:stretch>
            <a:fillRect/>
          </a:stretch>
        </p:blipFill>
        <p:spPr>
          <a:xfrm>
            <a:off x="10376675" y="2355542"/>
            <a:ext cx="3010320" cy="4991797"/>
          </a:xfrm>
          <a:prstGeom prst="rect">
            <a:avLst/>
          </a:prstGeom>
        </p:spPr>
      </p:pic>
    </p:spTree>
    <p:extLst>
      <p:ext uri="{BB962C8B-B14F-4D97-AF65-F5344CB8AC3E}">
        <p14:creationId xmlns:p14="http://schemas.microsoft.com/office/powerpoint/2010/main" val="2926915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B77EE-25A3-3B46-B185-AE5FDD3D5A6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D3FBB6-4774-DD12-CE16-07A5549DFDD8}"/>
              </a:ext>
            </a:extLst>
          </p:cNvPr>
          <p:cNvSpPr>
            <a:spLocks noGrp="1"/>
          </p:cNvSpPr>
          <p:nvPr>
            <p:ph idx="1"/>
          </p:nvPr>
        </p:nvSpPr>
        <p:spPr>
          <a:xfrm>
            <a:off x="503237" y="1960631"/>
            <a:ext cx="4208042" cy="5247691"/>
          </a:xfrm>
        </p:spPr>
        <p:txBody>
          <a:bodyPr/>
          <a:lstStyle/>
          <a:p>
            <a:r>
              <a:rPr lang="en-US"/>
              <a:t>For use during execution, add a VISA Resource control to the plugin class data</a:t>
            </a:r>
          </a:p>
        </p:txBody>
      </p:sp>
      <p:sp>
        <p:nvSpPr>
          <p:cNvPr id="3" name="Title 2">
            <a:extLst>
              <a:ext uri="{FF2B5EF4-FFF2-40B4-BE49-F238E27FC236}">
                <a16:creationId xmlns:a16="http://schemas.microsoft.com/office/drawing/2014/main" id="{4A737732-8701-19D1-95CA-AB519A7D3729}"/>
              </a:ext>
            </a:extLst>
          </p:cNvPr>
          <p:cNvSpPr>
            <a:spLocks noGrp="1"/>
          </p:cNvSpPr>
          <p:nvPr>
            <p:ph type="title"/>
          </p:nvPr>
        </p:nvSpPr>
        <p:spPr/>
        <p:txBody>
          <a:bodyPr/>
          <a:lstStyle/>
          <a:p>
            <a:r>
              <a:rPr lang="en-US"/>
              <a:t>Phase 2: Add VISA Reference to Class Data</a:t>
            </a:r>
          </a:p>
        </p:txBody>
      </p:sp>
      <p:pic>
        <p:nvPicPr>
          <p:cNvPr id="6" name="Picture 5">
            <a:extLst>
              <a:ext uri="{FF2B5EF4-FFF2-40B4-BE49-F238E27FC236}">
                <a16:creationId xmlns:a16="http://schemas.microsoft.com/office/drawing/2014/main" id="{C81E69D0-D86B-F820-C040-78AE188D592C}"/>
              </a:ext>
            </a:extLst>
          </p:cNvPr>
          <p:cNvPicPr>
            <a:picLocks noChangeAspect="1"/>
          </p:cNvPicPr>
          <p:nvPr/>
        </p:nvPicPr>
        <p:blipFill>
          <a:blip r:embed="rId2"/>
          <a:stretch>
            <a:fillRect/>
          </a:stretch>
        </p:blipFill>
        <p:spPr>
          <a:xfrm>
            <a:off x="5644564" y="1654128"/>
            <a:ext cx="2077210" cy="6245907"/>
          </a:xfrm>
          <a:prstGeom prst="rect">
            <a:avLst/>
          </a:prstGeom>
        </p:spPr>
      </p:pic>
    </p:spTree>
    <p:extLst>
      <p:ext uri="{BB962C8B-B14F-4D97-AF65-F5344CB8AC3E}">
        <p14:creationId xmlns:p14="http://schemas.microsoft.com/office/powerpoint/2010/main" val="1663098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12C2A-6445-DE8E-409E-5C9F721D4D8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04A6A9-26EC-7746-DF4C-0E8539590479}"/>
              </a:ext>
            </a:extLst>
          </p:cNvPr>
          <p:cNvSpPr>
            <a:spLocks noGrp="1"/>
          </p:cNvSpPr>
          <p:nvPr>
            <p:ph idx="1"/>
          </p:nvPr>
        </p:nvSpPr>
        <p:spPr>
          <a:xfrm>
            <a:off x="503238" y="1960631"/>
            <a:ext cx="4940774" cy="5247691"/>
          </a:xfrm>
        </p:spPr>
        <p:txBody>
          <a:bodyPr/>
          <a:lstStyle/>
          <a:p>
            <a:r>
              <a:rPr lang="en-US"/>
              <a:t>The thermal chamber is set to a ready-to-control state in Exit Initialize</a:t>
            </a:r>
          </a:p>
          <a:p>
            <a:r>
              <a:rPr lang="en-US"/>
              <a:t>Use the API provided in the Support folder: C:\...\thermal-chamber-pbl\Support\LabVIEW API\Thermotron8800InstrumentDriver64bitForLabView2018\Thermotron8800\Thermotron 8800.lvlib</a:t>
            </a:r>
          </a:p>
          <a:p>
            <a:r>
              <a:rPr lang="en-US"/>
              <a:t>Use the following sub VIs</a:t>
            </a:r>
          </a:p>
          <a:p>
            <a:pPr lvl="1"/>
            <a:r>
              <a:rPr lang="en-US"/>
              <a:t>API Initialize.vi</a:t>
            </a:r>
          </a:p>
          <a:p>
            <a:pPr lvl="1"/>
            <a:r>
              <a:rPr lang="en-US"/>
              <a:t>Write Initialized Status.vi</a:t>
            </a:r>
          </a:p>
        </p:txBody>
      </p:sp>
      <p:sp>
        <p:nvSpPr>
          <p:cNvPr id="3" name="Title 2">
            <a:extLst>
              <a:ext uri="{FF2B5EF4-FFF2-40B4-BE49-F238E27FC236}">
                <a16:creationId xmlns:a16="http://schemas.microsoft.com/office/drawing/2014/main" id="{E1845DDA-3277-9124-338B-9FBECB496289}"/>
              </a:ext>
            </a:extLst>
          </p:cNvPr>
          <p:cNvSpPr>
            <a:spLocks noGrp="1"/>
          </p:cNvSpPr>
          <p:nvPr>
            <p:ph type="title"/>
          </p:nvPr>
        </p:nvSpPr>
        <p:spPr/>
        <p:txBody>
          <a:bodyPr/>
          <a:lstStyle/>
          <a:p>
            <a:r>
              <a:rPr lang="en-US"/>
              <a:t>Phase 2: Configure Initialization</a:t>
            </a:r>
          </a:p>
        </p:txBody>
      </p:sp>
      <p:pic>
        <p:nvPicPr>
          <p:cNvPr id="6" name="Picture 5">
            <a:extLst>
              <a:ext uri="{FF2B5EF4-FFF2-40B4-BE49-F238E27FC236}">
                <a16:creationId xmlns:a16="http://schemas.microsoft.com/office/drawing/2014/main" id="{2BB61B7D-8D55-CD9A-8BC5-8C7C56E7BE2A}"/>
              </a:ext>
            </a:extLst>
          </p:cNvPr>
          <p:cNvPicPr>
            <a:picLocks noChangeAspect="1"/>
          </p:cNvPicPr>
          <p:nvPr/>
        </p:nvPicPr>
        <p:blipFill>
          <a:blip r:embed="rId2"/>
          <a:stretch>
            <a:fillRect/>
          </a:stretch>
        </p:blipFill>
        <p:spPr>
          <a:xfrm>
            <a:off x="5638473" y="2304362"/>
            <a:ext cx="8306959" cy="4420217"/>
          </a:xfrm>
          <a:prstGeom prst="rect">
            <a:avLst/>
          </a:prstGeom>
        </p:spPr>
      </p:pic>
    </p:spTree>
    <p:extLst>
      <p:ext uri="{BB962C8B-B14F-4D97-AF65-F5344CB8AC3E}">
        <p14:creationId xmlns:p14="http://schemas.microsoft.com/office/powerpoint/2010/main" val="3274931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323B5-D7CD-D0C7-5679-7601D197A38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D030587-F8B3-8312-E36A-B5BC34D57A4C}"/>
              </a:ext>
            </a:extLst>
          </p:cNvPr>
          <p:cNvSpPr>
            <a:spLocks noGrp="1"/>
          </p:cNvSpPr>
          <p:nvPr>
            <p:ph type="title"/>
          </p:nvPr>
        </p:nvSpPr>
        <p:spPr/>
        <p:txBody>
          <a:bodyPr/>
          <a:lstStyle/>
          <a:p>
            <a:r>
              <a:rPr lang="en-US"/>
              <a:t>Phase 2: Configure Process Data</a:t>
            </a:r>
          </a:p>
        </p:txBody>
      </p:sp>
      <p:sp>
        <p:nvSpPr>
          <p:cNvPr id="4" name="Content Placeholder 1">
            <a:extLst>
              <a:ext uri="{FF2B5EF4-FFF2-40B4-BE49-F238E27FC236}">
                <a16:creationId xmlns:a16="http://schemas.microsoft.com/office/drawing/2014/main" id="{89C2DC86-531A-95C2-E41B-29F543A27A89}"/>
              </a:ext>
            </a:extLst>
          </p:cNvPr>
          <p:cNvSpPr>
            <a:spLocks noGrp="1"/>
          </p:cNvSpPr>
          <p:nvPr>
            <p:ph idx="1"/>
          </p:nvPr>
        </p:nvSpPr>
        <p:spPr>
          <a:xfrm>
            <a:off x="503238" y="1960631"/>
            <a:ext cx="4940774" cy="5247691"/>
          </a:xfrm>
        </p:spPr>
        <p:txBody>
          <a:bodyPr/>
          <a:lstStyle/>
          <a:p>
            <a:r>
              <a:rPr lang="en-US" dirty="0"/>
              <a:t>The following Sub VIs are used in Process Data</a:t>
            </a:r>
          </a:p>
          <a:p>
            <a:pPr lvl="1"/>
            <a:r>
              <a:rPr lang="en-US" dirty="0"/>
              <a:t>Write Counter Feedback.vi</a:t>
            </a:r>
          </a:p>
          <a:p>
            <a:pPr lvl="1"/>
            <a:r>
              <a:rPr lang="en-US" dirty="0"/>
              <a:t>Write Air Temperature Feedback.vi</a:t>
            </a:r>
          </a:p>
          <a:p>
            <a:pPr lvl="1"/>
            <a:r>
              <a:rPr lang="en-US" dirty="0"/>
              <a:t>Read On Off Setpoint.vi</a:t>
            </a:r>
          </a:p>
          <a:p>
            <a:pPr lvl="1"/>
            <a:r>
              <a:rPr lang="en-US" dirty="0"/>
              <a:t>Write On Off Setpoint.vi</a:t>
            </a:r>
          </a:p>
          <a:p>
            <a:pPr lvl="1"/>
            <a:r>
              <a:rPr lang="en-US" dirty="0"/>
              <a:t>Read Air Temperature Setpoint.vi</a:t>
            </a:r>
          </a:p>
          <a:p>
            <a:pPr lvl="1"/>
            <a:r>
              <a:rPr lang="en-US" dirty="0"/>
              <a:t>GetLastErrorCode.vi</a:t>
            </a:r>
          </a:p>
          <a:p>
            <a:pPr lvl="1"/>
            <a:r>
              <a:rPr lang="en-US" dirty="0"/>
              <a:t>GetProcessVariable.vi</a:t>
            </a:r>
          </a:p>
          <a:p>
            <a:pPr lvl="1"/>
            <a:r>
              <a:rPr lang="en-US" dirty="0"/>
              <a:t>API Set Run.vi</a:t>
            </a:r>
          </a:p>
          <a:p>
            <a:pPr lvl="1"/>
            <a:r>
              <a:rPr lang="en-US" dirty="0"/>
              <a:t>API Set Stop.vi</a:t>
            </a:r>
          </a:p>
        </p:txBody>
      </p:sp>
    </p:spTree>
    <p:extLst>
      <p:ext uri="{BB962C8B-B14F-4D97-AF65-F5344CB8AC3E}">
        <p14:creationId xmlns:p14="http://schemas.microsoft.com/office/powerpoint/2010/main" val="3841992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B0F3B-6158-96C0-25A1-7FC00E95778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51E2D9-24A5-625A-680F-CD754C5B1097}"/>
              </a:ext>
            </a:extLst>
          </p:cNvPr>
          <p:cNvSpPr>
            <a:spLocks noGrp="1"/>
          </p:cNvSpPr>
          <p:nvPr>
            <p:ph idx="1"/>
          </p:nvPr>
        </p:nvSpPr>
        <p:spPr>
          <a:xfrm>
            <a:off x="503237" y="1960632"/>
            <a:ext cx="13623926" cy="1061128"/>
          </a:xfrm>
        </p:spPr>
        <p:txBody>
          <a:bodyPr/>
          <a:lstStyle/>
          <a:p>
            <a:r>
              <a:rPr lang="en-US"/>
              <a:t>In Process Data, you should update the counter, check the chamber status, read the temperature from the chamber and publish to the temperature feedback tag, and read the temperature setpoint tag and write to the chamber setpoint API</a:t>
            </a:r>
          </a:p>
        </p:txBody>
      </p:sp>
      <p:sp>
        <p:nvSpPr>
          <p:cNvPr id="3" name="Title 2">
            <a:extLst>
              <a:ext uri="{FF2B5EF4-FFF2-40B4-BE49-F238E27FC236}">
                <a16:creationId xmlns:a16="http://schemas.microsoft.com/office/drawing/2014/main" id="{0E4B812D-B4B7-5D56-B6C6-B9B5B5850423}"/>
              </a:ext>
            </a:extLst>
          </p:cNvPr>
          <p:cNvSpPr>
            <a:spLocks noGrp="1"/>
          </p:cNvSpPr>
          <p:nvPr>
            <p:ph type="title"/>
          </p:nvPr>
        </p:nvSpPr>
        <p:spPr/>
        <p:txBody>
          <a:bodyPr/>
          <a:lstStyle/>
          <a:p>
            <a:r>
              <a:rPr lang="en-US"/>
              <a:t>Phase 2: Configure Process Data</a:t>
            </a:r>
          </a:p>
        </p:txBody>
      </p:sp>
      <p:pic>
        <p:nvPicPr>
          <p:cNvPr id="7" name="Picture 6">
            <a:extLst>
              <a:ext uri="{FF2B5EF4-FFF2-40B4-BE49-F238E27FC236}">
                <a16:creationId xmlns:a16="http://schemas.microsoft.com/office/drawing/2014/main" id="{F96B5A28-51D2-9528-1CC6-53A2E714EF29}"/>
              </a:ext>
            </a:extLst>
          </p:cNvPr>
          <p:cNvPicPr>
            <a:picLocks noChangeAspect="1"/>
          </p:cNvPicPr>
          <p:nvPr/>
        </p:nvPicPr>
        <p:blipFill>
          <a:blip r:embed="rId2"/>
          <a:stretch>
            <a:fillRect/>
          </a:stretch>
        </p:blipFill>
        <p:spPr>
          <a:xfrm>
            <a:off x="503237" y="2829462"/>
            <a:ext cx="13722056" cy="4659467"/>
          </a:xfrm>
          <a:prstGeom prst="rect">
            <a:avLst/>
          </a:prstGeom>
        </p:spPr>
      </p:pic>
    </p:spTree>
    <p:extLst>
      <p:ext uri="{BB962C8B-B14F-4D97-AF65-F5344CB8AC3E}">
        <p14:creationId xmlns:p14="http://schemas.microsoft.com/office/powerpoint/2010/main" val="2674178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AB32D-EB25-2383-1C9B-8B33E8BFE2B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7BE5D71-AD62-1F61-66C2-1534B678639E}"/>
              </a:ext>
            </a:extLst>
          </p:cNvPr>
          <p:cNvSpPr>
            <a:spLocks noGrp="1"/>
          </p:cNvSpPr>
          <p:nvPr>
            <p:ph type="title"/>
          </p:nvPr>
        </p:nvSpPr>
        <p:spPr/>
        <p:txBody>
          <a:bodyPr/>
          <a:lstStyle/>
          <a:p>
            <a:r>
              <a:rPr lang="en-US"/>
              <a:t>Phase 2: Configure Process Data Off Case</a:t>
            </a:r>
          </a:p>
        </p:txBody>
      </p:sp>
      <p:pic>
        <p:nvPicPr>
          <p:cNvPr id="8" name="Picture 7">
            <a:extLst>
              <a:ext uri="{FF2B5EF4-FFF2-40B4-BE49-F238E27FC236}">
                <a16:creationId xmlns:a16="http://schemas.microsoft.com/office/drawing/2014/main" id="{D545D9EF-FF0D-A83A-2BE5-1FD7A135C88D}"/>
              </a:ext>
            </a:extLst>
          </p:cNvPr>
          <p:cNvPicPr>
            <a:picLocks noChangeAspect="1"/>
          </p:cNvPicPr>
          <p:nvPr/>
        </p:nvPicPr>
        <p:blipFill>
          <a:blip r:embed="rId2"/>
          <a:stretch>
            <a:fillRect/>
          </a:stretch>
        </p:blipFill>
        <p:spPr>
          <a:xfrm>
            <a:off x="6938962" y="3876675"/>
            <a:ext cx="752475" cy="476250"/>
          </a:xfrm>
          <a:prstGeom prst="rect">
            <a:avLst/>
          </a:prstGeom>
        </p:spPr>
      </p:pic>
      <p:pic>
        <p:nvPicPr>
          <p:cNvPr id="5" name="Picture 4">
            <a:extLst>
              <a:ext uri="{FF2B5EF4-FFF2-40B4-BE49-F238E27FC236}">
                <a16:creationId xmlns:a16="http://schemas.microsoft.com/office/drawing/2014/main" id="{288A9FED-2FCB-3EBA-2841-C44E8DCD0265}"/>
              </a:ext>
            </a:extLst>
          </p:cNvPr>
          <p:cNvPicPr>
            <a:picLocks noChangeAspect="1"/>
          </p:cNvPicPr>
          <p:nvPr/>
        </p:nvPicPr>
        <p:blipFill>
          <a:blip r:embed="rId3"/>
          <a:stretch>
            <a:fillRect/>
          </a:stretch>
        </p:blipFill>
        <p:spPr>
          <a:xfrm>
            <a:off x="10303" y="2432751"/>
            <a:ext cx="14609793" cy="4979338"/>
          </a:xfrm>
          <a:prstGeom prst="rect">
            <a:avLst/>
          </a:prstGeom>
        </p:spPr>
      </p:pic>
    </p:spTree>
    <p:extLst>
      <p:ext uri="{BB962C8B-B14F-4D97-AF65-F5344CB8AC3E}">
        <p14:creationId xmlns:p14="http://schemas.microsoft.com/office/powerpoint/2010/main" val="499672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0FC8A-25CA-3630-76E1-994697CB092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EB93FB7-2B60-B75C-E387-24E2D51962A6}"/>
              </a:ext>
            </a:extLst>
          </p:cNvPr>
          <p:cNvSpPr>
            <a:spLocks noGrp="1"/>
          </p:cNvSpPr>
          <p:nvPr>
            <p:ph type="title"/>
          </p:nvPr>
        </p:nvSpPr>
        <p:spPr/>
        <p:txBody>
          <a:bodyPr/>
          <a:lstStyle/>
          <a:p>
            <a:r>
              <a:rPr lang="en-US"/>
              <a:t>Phase 2: Configure Cleanup</a:t>
            </a:r>
          </a:p>
        </p:txBody>
      </p:sp>
      <p:sp>
        <p:nvSpPr>
          <p:cNvPr id="4" name="Content Placeholder 1">
            <a:extLst>
              <a:ext uri="{FF2B5EF4-FFF2-40B4-BE49-F238E27FC236}">
                <a16:creationId xmlns:a16="http://schemas.microsoft.com/office/drawing/2014/main" id="{891ED374-6A03-0F98-4F14-B91567A80ADE}"/>
              </a:ext>
            </a:extLst>
          </p:cNvPr>
          <p:cNvSpPr>
            <a:spLocks noGrp="1"/>
          </p:cNvSpPr>
          <p:nvPr>
            <p:ph idx="1"/>
          </p:nvPr>
        </p:nvSpPr>
        <p:spPr>
          <a:xfrm>
            <a:off x="503238" y="1960631"/>
            <a:ext cx="4940774" cy="5247691"/>
          </a:xfrm>
        </p:spPr>
        <p:txBody>
          <a:bodyPr/>
          <a:lstStyle/>
          <a:p>
            <a:r>
              <a:rPr lang="en-US"/>
              <a:t>The following Sub VIs are used in Cleanup</a:t>
            </a:r>
          </a:p>
          <a:p>
            <a:pPr lvl="1"/>
            <a:r>
              <a:rPr lang="en-US"/>
              <a:t>API Cleanup.vi</a:t>
            </a:r>
          </a:p>
          <a:p>
            <a:pPr lvl="1"/>
            <a:r>
              <a:rPr lang="en-US"/>
              <a:t>Write initialized Status.vi</a:t>
            </a:r>
          </a:p>
          <a:p>
            <a:pPr lvl="1"/>
            <a:r>
              <a:rPr lang="en-US"/>
              <a:t>Write On Off Status.vi</a:t>
            </a:r>
          </a:p>
        </p:txBody>
      </p:sp>
      <p:pic>
        <p:nvPicPr>
          <p:cNvPr id="5" name="Picture 4">
            <a:extLst>
              <a:ext uri="{FF2B5EF4-FFF2-40B4-BE49-F238E27FC236}">
                <a16:creationId xmlns:a16="http://schemas.microsoft.com/office/drawing/2014/main" id="{6F0BADFE-F957-5792-1989-4887E27C3A88}"/>
              </a:ext>
            </a:extLst>
          </p:cNvPr>
          <p:cNvPicPr>
            <a:picLocks noChangeAspect="1"/>
          </p:cNvPicPr>
          <p:nvPr/>
        </p:nvPicPr>
        <p:blipFill>
          <a:blip r:embed="rId2"/>
          <a:stretch>
            <a:fillRect/>
          </a:stretch>
        </p:blipFill>
        <p:spPr>
          <a:xfrm>
            <a:off x="5589824" y="2016525"/>
            <a:ext cx="8493684" cy="4675638"/>
          </a:xfrm>
          <a:prstGeom prst="rect">
            <a:avLst/>
          </a:prstGeom>
        </p:spPr>
      </p:pic>
    </p:spTree>
    <p:extLst>
      <p:ext uri="{BB962C8B-B14F-4D97-AF65-F5344CB8AC3E}">
        <p14:creationId xmlns:p14="http://schemas.microsoft.com/office/powerpoint/2010/main" val="483479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B8302-02B2-EACC-E8E9-EA0D3788849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DDB1E1-CC88-D84C-C8F4-97521ACCB326}"/>
              </a:ext>
            </a:extLst>
          </p:cNvPr>
          <p:cNvSpPr>
            <a:spLocks noGrp="1"/>
          </p:cNvSpPr>
          <p:nvPr>
            <p:ph idx="1"/>
          </p:nvPr>
        </p:nvSpPr>
        <p:spPr/>
        <p:txBody>
          <a:bodyPr/>
          <a:lstStyle/>
          <a:p>
            <a:pPr marL="0" marR="0" lvl="0" indent="0">
              <a:lnSpc>
                <a:spcPct val="107000"/>
              </a:lnSpc>
              <a:spcBef>
                <a:spcPts val="0"/>
              </a:spcBef>
              <a:spcAft>
                <a:spcPts val="0"/>
              </a:spcAft>
              <a:buNone/>
            </a:pPr>
            <a:r>
              <a:rPr lang="en-US" sz="1800" kern="100" dirty="0">
                <a:effectLst/>
                <a:latin typeface="Arial" panose="020B0604020202020204" pitchFamily="34" charset="0"/>
                <a:ea typeface="Aptos" panose="020B0004020202020204" pitchFamily="34" charset="0"/>
              </a:rPr>
              <a:t>All API’s and simulation units are provided in the training repository. Other demo units and the original API can be found on Thermotron’s website.</a:t>
            </a:r>
          </a:p>
          <a:p>
            <a:pPr marL="0" marR="0" lvl="0" indent="0">
              <a:lnSpc>
                <a:spcPct val="107000"/>
              </a:lnSpc>
              <a:spcBef>
                <a:spcPts val="0"/>
              </a:spcBef>
              <a:spcAft>
                <a:spcPts val="0"/>
              </a:spcAft>
              <a:buNone/>
            </a:pPr>
            <a:endParaRPr lang="en-US" sz="1800" kern="100" dirty="0">
              <a:effectLst/>
              <a:latin typeface="Arial" panose="020B0604020202020204" pitchFamily="34" charset="0"/>
              <a:ea typeface="Aptos" panose="020B0004020202020204" pitchFamily="34" charset="0"/>
            </a:endParaRPr>
          </a:p>
          <a:p>
            <a:pPr marL="342900" marR="0" lvl="0" indent="-342900">
              <a:lnSpc>
                <a:spcPct val="107000"/>
              </a:lnSpc>
              <a:spcBef>
                <a:spcPts val="0"/>
              </a:spcBef>
              <a:spcAft>
                <a:spcPts val="0"/>
              </a:spcAft>
              <a:buFont typeface="Aptos" panose="020B0004020202020204" pitchFamily="34" charset="0"/>
              <a:buChar char="-"/>
            </a:pPr>
            <a:r>
              <a:rPr lang="en-US" sz="1800" kern="100" dirty="0">
                <a:effectLst/>
                <a:latin typeface="Arial" panose="020B0604020202020204" pitchFamily="34" charset="0"/>
                <a:ea typeface="Aptos" panose="020B0004020202020204" pitchFamily="34" charset="0"/>
              </a:rPr>
              <a:t>Thermotron Driver: </a:t>
            </a:r>
            <a:r>
              <a:rPr lang="en-US" sz="1800" u="sng" kern="100" dirty="0">
                <a:solidFill>
                  <a:srgbClr val="467886"/>
                </a:solidFill>
                <a:effectLst/>
                <a:latin typeface="Arial" panose="020B0604020202020204" pitchFamily="34" charset="0"/>
                <a:ea typeface="Aptos" panose="020B0004020202020204" pitchFamily="34" charset="0"/>
                <a:hlinkClick r:id="rId2"/>
              </a:rPr>
              <a:t>https://thermotron.com/service-2/instrument-drivers</a:t>
            </a:r>
            <a:endParaRPr lang="en-US" sz="1800" kern="100" dirty="0">
              <a:effectLst/>
              <a:latin typeface="Arial" panose="020B0604020202020204" pitchFamily="34" charset="0"/>
              <a:ea typeface="Aptos" panose="020B0004020202020204" pitchFamily="34" charset="0"/>
            </a:endParaRPr>
          </a:p>
          <a:p>
            <a:pPr marL="342900" marR="0" lvl="0" indent="-342900">
              <a:lnSpc>
                <a:spcPct val="107000"/>
              </a:lnSpc>
              <a:spcBef>
                <a:spcPts val="0"/>
              </a:spcBef>
              <a:spcAft>
                <a:spcPts val="0"/>
              </a:spcAft>
              <a:buFont typeface="Aptos" panose="020B0004020202020204" pitchFamily="34" charset="0"/>
              <a:buChar char="-"/>
            </a:pPr>
            <a:r>
              <a:rPr lang="en-US" sz="1800" kern="100" dirty="0">
                <a:effectLst/>
                <a:latin typeface="Arial" panose="020B0604020202020204" pitchFamily="34" charset="0"/>
                <a:ea typeface="Aptos" panose="020B0004020202020204" pitchFamily="34" charset="0"/>
              </a:rPr>
              <a:t>Thermotron Demo Unit: </a:t>
            </a:r>
            <a:r>
              <a:rPr lang="en-US" sz="1800" u="sng" kern="100" dirty="0">
                <a:solidFill>
                  <a:srgbClr val="467886"/>
                </a:solidFill>
                <a:effectLst/>
                <a:latin typeface="Arial" panose="020B0604020202020204" pitchFamily="34" charset="0"/>
                <a:ea typeface="Aptos" panose="020B0004020202020204" pitchFamily="34" charset="0"/>
                <a:hlinkClick r:id="rId3"/>
              </a:rPr>
              <a:t>https://thermotron.com/resources-category/demos</a:t>
            </a:r>
            <a:endParaRPr lang="en-US" sz="1800" kern="100" dirty="0">
              <a:effectLst/>
              <a:latin typeface="Arial" panose="020B0604020202020204" pitchFamily="34" charset="0"/>
              <a:ea typeface="Aptos" panose="020B0004020202020204" pitchFamily="34" charset="0"/>
            </a:endParaRPr>
          </a:p>
          <a:p>
            <a:pPr marL="342900" marR="0" lvl="0" indent="-342900">
              <a:lnSpc>
                <a:spcPct val="107000"/>
              </a:lnSpc>
              <a:spcBef>
                <a:spcPts val="0"/>
              </a:spcBef>
              <a:spcAft>
                <a:spcPts val="0"/>
              </a:spcAft>
              <a:buFont typeface="Aptos" panose="020B0004020202020204" pitchFamily="34" charset="0"/>
              <a:buChar char="-"/>
            </a:pPr>
            <a:r>
              <a:rPr lang="en-US" sz="1800" kern="100" dirty="0">
                <a:effectLst/>
                <a:latin typeface="Arial" panose="020B0604020202020204" pitchFamily="34" charset="0"/>
                <a:ea typeface="Aptos" panose="020B0004020202020204" pitchFamily="34" charset="0"/>
              </a:rPr>
              <a:t>Thermotron Programming Guide: </a:t>
            </a:r>
            <a:r>
              <a:rPr lang="en-US" sz="1800" u="sng" kern="100" dirty="0">
                <a:solidFill>
                  <a:srgbClr val="467886"/>
                </a:solidFill>
                <a:effectLst/>
                <a:latin typeface="Arial" panose="020B0604020202020204" pitchFamily="34" charset="0"/>
                <a:ea typeface="Aptos" panose="020B0004020202020204" pitchFamily="34" charset="0"/>
                <a:hlinkClick r:id="rId4"/>
              </a:rPr>
              <a:t>https://thermotron.com/pdf/_service/software-updates/8800-manual.pdf</a:t>
            </a:r>
            <a:endParaRPr lang="en-US" sz="1800" kern="100" dirty="0">
              <a:effectLst/>
              <a:latin typeface="Arial" panose="020B0604020202020204" pitchFamily="34" charset="0"/>
              <a:ea typeface="Aptos" panose="020B0004020202020204" pitchFamily="34" charset="0"/>
            </a:endParaRPr>
          </a:p>
          <a:p>
            <a:pPr marL="342900" marR="0" lvl="0" indent="-342900">
              <a:lnSpc>
                <a:spcPct val="107000"/>
              </a:lnSpc>
              <a:spcBef>
                <a:spcPts val="0"/>
              </a:spcBef>
              <a:spcAft>
                <a:spcPts val="0"/>
              </a:spcAft>
              <a:buFont typeface="Aptos" panose="020B0004020202020204" pitchFamily="34" charset="0"/>
              <a:buChar char="-"/>
            </a:pPr>
            <a:r>
              <a:rPr lang="en-US" sz="1800" kern="100" dirty="0">
                <a:effectLst/>
                <a:latin typeface="Arial" panose="020B0604020202020204" pitchFamily="34" charset="0"/>
                <a:ea typeface="Aptos" panose="020B0004020202020204" pitchFamily="34" charset="0"/>
              </a:rPr>
              <a:t>Git Client: </a:t>
            </a:r>
            <a:r>
              <a:rPr lang="en-US" sz="1800" u="sng" kern="100" dirty="0">
                <a:solidFill>
                  <a:srgbClr val="467886"/>
                </a:solidFill>
                <a:effectLst/>
                <a:latin typeface="Arial" panose="020B0604020202020204" pitchFamily="34" charset="0"/>
                <a:ea typeface="Aptos" panose="020B0004020202020204" pitchFamily="34" charset="0"/>
                <a:hlinkClick r:id="rId5"/>
              </a:rPr>
              <a:t>https://www.sourcetreeapp.com</a:t>
            </a:r>
            <a:endParaRPr lang="en-US" sz="1800" kern="100" dirty="0">
              <a:effectLst/>
              <a:latin typeface="Arial" panose="020B0604020202020204" pitchFamily="34" charset="0"/>
              <a:ea typeface="Aptos" panose="020B0004020202020204" pitchFamily="34" charset="0"/>
            </a:endParaRPr>
          </a:p>
          <a:p>
            <a:pPr marL="342900" marR="0" lvl="0" indent="-342900">
              <a:lnSpc>
                <a:spcPct val="107000"/>
              </a:lnSpc>
              <a:spcBef>
                <a:spcPts val="0"/>
              </a:spcBef>
              <a:spcAft>
                <a:spcPts val="0"/>
              </a:spcAft>
              <a:buFont typeface="Aptos" panose="020B0004020202020204" pitchFamily="34" charset="0"/>
              <a:buChar char="-"/>
            </a:pPr>
            <a:r>
              <a:rPr lang="en-US" sz="1800" kern="100" dirty="0">
                <a:effectLst/>
                <a:latin typeface="Arial" panose="020B0604020202020204" pitchFamily="34" charset="0"/>
                <a:ea typeface="Aptos" panose="020B0004020202020204" pitchFamily="34" charset="0"/>
              </a:rPr>
              <a:t>AMS Repository: </a:t>
            </a:r>
            <a:r>
              <a:rPr lang="en-US" sz="1800" u="sng" kern="100" dirty="0">
                <a:solidFill>
                  <a:srgbClr val="467886"/>
                </a:solidFill>
                <a:effectLst/>
                <a:latin typeface="Arial" panose="020B0604020202020204" pitchFamily="34" charset="0"/>
                <a:ea typeface="Aptos" panose="020B0004020202020204" pitchFamily="34" charset="0"/>
                <a:hlinkClick r:id="rId6"/>
              </a:rPr>
              <a:t>https://github.com/ni/adas-replay-hil-internal</a:t>
            </a:r>
            <a:endParaRPr lang="en-US" sz="1800" kern="100" dirty="0">
              <a:effectLst/>
              <a:latin typeface="Arial" panose="020B0604020202020204" pitchFamily="34" charset="0"/>
              <a:ea typeface="Aptos" panose="020B0004020202020204" pitchFamily="34" charset="0"/>
            </a:endParaRPr>
          </a:p>
          <a:p>
            <a:pPr marL="744538" lvl="1" indent="-342900">
              <a:lnSpc>
                <a:spcPct val="107000"/>
              </a:lnSpc>
              <a:spcBef>
                <a:spcPts val="0"/>
              </a:spcBef>
              <a:spcAft>
                <a:spcPts val="0"/>
              </a:spcAft>
              <a:buFont typeface="Aptos" panose="020B0004020202020204" pitchFamily="34" charset="0"/>
              <a:buChar char="-"/>
            </a:pPr>
            <a:r>
              <a:rPr lang="en-US" sz="1800" kern="100" dirty="0">
                <a:effectLst/>
                <a:latin typeface="Arial" panose="020B0604020202020204" pitchFamily="34" charset="0"/>
                <a:ea typeface="Aptos" panose="020B0004020202020204" pitchFamily="34" charset="0"/>
              </a:rPr>
              <a:t>NI Repository Access Request Form: </a:t>
            </a:r>
            <a:r>
              <a:rPr lang="en-US" sz="2000" dirty="0">
                <a:hlinkClick r:id="rId7" tooltip="https://forms.office.com/r/u0ms2zukdg"/>
              </a:rPr>
              <a:t>https://forms.office.com/r/u0mS2zUKdg</a:t>
            </a:r>
            <a:endParaRPr lang="en-US" sz="1800" kern="100" dirty="0">
              <a:effectLst/>
              <a:latin typeface="Arial" panose="020B0604020202020204" pitchFamily="34" charset="0"/>
              <a:ea typeface="Aptos" panose="020B0004020202020204" pitchFamily="34" charset="0"/>
            </a:endParaRPr>
          </a:p>
          <a:p>
            <a:pPr marL="342900" marR="0" lvl="0" indent="-342900">
              <a:lnSpc>
                <a:spcPct val="107000"/>
              </a:lnSpc>
              <a:spcBef>
                <a:spcPts val="0"/>
              </a:spcBef>
              <a:spcAft>
                <a:spcPts val="0"/>
              </a:spcAft>
              <a:buFont typeface="Aptos" panose="020B0004020202020204" pitchFamily="34" charset="0"/>
              <a:buChar char="-"/>
            </a:pPr>
            <a:r>
              <a:rPr lang="en-US" sz="1800" kern="100" dirty="0">
                <a:effectLst/>
                <a:latin typeface="Arial" panose="020B0604020202020204" pitchFamily="34" charset="0"/>
                <a:ea typeface="Aptos" panose="020B0004020202020204" pitchFamily="34" charset="0"/>
              </a:rPr>
              <a:t>TCP Traces in Linux: </a:t>
            </a:r>
            <a:r>
              <a:rPr lang="en-US" sz="1800" u="sng" kern="100" dirty="0">
                <a:solidFill>
                  <a:srgbClr val="467886"/>
                </a:solidFill>
                <a:effectLst/>
                <a:latin typeface="Arial" panose="020B0604020202020204" pitchFamily="34" charset="0"/>
                <a:ea typeface="Aptos" panose="020B0004020202020204" pitchFamily="34" charset="0"/>
                <a:hlinkClick r:id="rId8"/>
              </a:rPr>
              <a:t>https://linuxize.com/post/tcpdump-command-in-linux</a:t>
            </a:r>
            <a:r>
              <a:rPr lang="en-US" sz="1800" kern="100" dirty="0">
                <a:effectLst/>
                <a:latin typeface="Arial" panose="020B0604020202020204" pitchFamily="34" charset="0"/>
                <a:ea typeface="Aptos" panose="020B0004020202020204" pitchFamily="34" charset="0"/>
              </a:rPr>
              <a:t> </a:t>
            </a:r>
          </a:p>
          <a:p>
            <a:pPr marL="342900" marR="0" lvl="0" indent="-342900">
              <a:lnSpc>
                <a:spcPct val="107000"/>
              </a:lnSpc>
              <a:spcBef>
                <a:spcPts val="0"/>
              </a:spcBef>
              <a:spcAft>
                <a:spcPts val="800"/>
              </a:spcAft>
              <a:buFont typeface="Aptos" panose="020B0004020202020204" pitchFamily="34" charset="0"/>
              <a:buChar char="-"/>
            </a:pPr>
            <a:r>
              <a:rPr lang="en-US" sz="1800" kern="100" dirty="0">
                <a:effectLst/>
                <a:latin typeface="Arial" panose="020B0604020202020204" pitchFamily="34" charset="0"/>
                <a:ea typeface="Aptos" panose="020B0004020202020204" pitchFamily="34" charset="0"/>
              </a:rPr>
              <a:t>Wireshark Tool: </a:t>
            </a:r>
            <a:r>
              <a:rPr lang="en-US" sz="1800" u="sng" kern="100" dirty="0">
                <a:solidFill>
                  <a:srgbClr val="467886"/>
                </a:solidFill>
                <a:effectLst/>
                <a:latin typeface="Arial" panose="020B0604020202020204" pitchFamily="34" charset="0"/>
                <a:ea typeface="Aptos" panose="020B0004020202020204" pitchFamily="34" charset="0"/>
                <a:hlinkClick r:id="rId9"/>
              </a:rPr>
              <a:t>https://www.wireshark.org</a:t>
            </a:r>
            <a:endParaRPr lang="en-US" sz="1800" kern="100" dirty="0">
              <a:effectLst/>
              <a:latin typeface="Arial" panose="020B0604020202020204" pitchFamily="34" charset="0"/>
              <a:ea typeface="Aptos" panose="020B0004020202020204" pitchFamily="34" charset="0"/>
            </a:endParaRPr>
          </a:p>
          <a:p>
            <a:endParaRPr lang="en-US" dirty="0"/>
          </a:p>
        </p:txBody>
      </p:sp>
      <p:sp>
        <p:nvSpPr>
          <p:cNvPr id="3" name="Title 2">
            <a:extLst>
              <a:ext uri="{FF2B5EF4-FFF2-40B4-BE49-F238E27FC236}">
                <a16:creationId xmlns:a16="http://schemas.microsoft.com/office/drawing/2014/main" id="{F6458722-604F-542B-74AF-58340F5E2E66}"/>
              </a:ext>
            </a:extLst>
          </p:cNvPr>
          <p:cNvSpPr>
            <a:spLocks noGrp="1"/>
          </p:cNvSpPr>
          <p:nvPr>
            <p:ph type="title"/>
          </p:nvPr>
        </p:nvSpPr>
        <p:spPr/>
        <p:txBody>
          <a:bodyPr/>
          <a:lstStyle/>
          <a:p>
            <a:r>
              <a:rPr lang="en-US"/>
              <a:t>Resources</a:t>
            </a:r>
          </a:p>
        </p:txBody>
      </p:sp>
    </p:spTree>
    <p:extLst>
      <p:ext uri="{BB962C8B-B14F-4D97-AF65-F5344CB8AC3E}">
        <p14:creationId xmlns:p14="http://schemas.microsoft.com/office/powerpoint/2010/main" val="1893715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B7265-8957-CAFE-847C-962E8DCB883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3F89BD-1DCC-75C4-D9A9-9F45DCB06F18}"/>
              </a:ext>
            </a:extLst>
          </p:cNvPr>
          <p:cNvSpPr>
            <a:spLocks noGrp="1"/>
          </p:cNvSpPr>
          <p:nvPr>
            <p:ph idx="1"/>
          </p:nvPr>
        </p:nvSpPr>
        <p:spPr>
          <a:xfrm>
            <a:off x="503237" y="1960631"/>
            <a:ext cx="4692493" cy="5247691"/>
          </a:xfrm>
        </p:spPr>
        <p:txBody>
          <a:bodyPr/>
          <a:lstStyle/>
          <a:p>
            <a:r>
              <a:rPr lang="en-US" dirty="0"/>
              <a:t>Build the plugin using the default Build Specification</a:t>
            </a:r>
          </a:p>
          <a:p>
            <a:r>
              <a:rPr lang="en-US" dirty="0"/>
              <a:t>Move to PXI using FileZilla/WinSCP/other SFTP client: /</a:t>
            </a:r>
            <a:r>
              <a:rPr lang="en-US" dirty="0" err="1"/>
              <a:t>usr</a:t>
            </a:r>
            <a:r>
              <a:rPr lang="en-US" dirty="0"/>
              <a:t>/lib/x86_64-linux-gnu/</a:t>
            </a:r>
            <a:r>
              <a:rPr lang="en-US" dirty="0" err="1"/>
              <a:t>ni</a:t>
            </a:r>
            <a:r>
              <a:rPr lang="en-US" dirty="0"/>
              <a:t>-evo-engine/plugins</a:t>
            </a:r>
          </a:p>
          <a:p>
            <a:r>
              <a:rPr lang="en-US" dirty="0"/>
              <a:t>Set file permissions to 777</a:t>
            </a:r>
          </a:p>
          <a:p>
            <a:r>
              <a:rPr lang="en-US" dirty="0"/>
              <a:t>Reboot PXI or ssh into PXI and run the following command: enable-adas-startup.sh</a:t>
            </a:r>
          </a:p>
          <a:p>
            <a:pPr lvl="1"/>
            <a:r>
              <a:rPr lang="en-US" dirty="0"/>
              <a:t>This will restart the plugin engine</a:t>
            </a:r>
          </a:p>
          <a:p>
            <a:pPr lvl="1"/>
            <a:r>
              <a:rPr lang="en-US" dirty="0"/>
              <a:t>Note: Do not run this command while plugins are executing</a:t>
            </a:r>
          </a:p>
          <a:p>
            <a:endParaRPr lang="en-US" dirty="0"/>
          </a:p>
        </p:txBody>
      </p:sp>
      <p:sp>
        <p:nvSpPr>
          <p:cNvPr id="3" name="Title 2">
            <a:extLst>
              <a:ext uri="{FF2B5EF4-FFF2-40B4-BE49-F238E27FC236}">
                <a16:creationId xmlns:a16="http://schemas.microsoft.com/office/drawing/2014/main" id="{BAA364E8-E6C5-9114-840A-B319800DF60C}"/>
              </a:ext>
            </a:extLst>
          </p:cNvPr>
          <p:cNvSpPr>
            <a:spLocks noGrp="1"/>
          </p:cNvSpPr>
          <p:nvPr>
            <p:ph type="title"/>
          </p:nvPr>
        </p:nvSpPr>
        <p:spPr/>
        <p:txBody>
          <a:bodyPr/>
          <a:lstStyle/>
          <a:p>
            <a:r>
              <a:rPr lang="en-US"/>
              <a:t>Phase 2: Build Plugin and Test Using </a:t>
            </a:r>
            <a:r>
              <a:rPr lang="en-US" err="1"/>
              <a:t>gRPC</a:t>
            </a:r>
            <a:r>
              <a:rPr lang="en-US"/>
              <a:t> Client</a:t>
            </a:r>
          </a:p>
        </p:txBody>
      </p:sp>
      <p:pic>
        <p:nvPicPr>
          <p:cNvPr id="5" name="Picture 4">
            <a:extLst>
              <a:ext uri="{FF2B5EF4-FFF2-40B4-BE49-F238E27FC236}">
                <a16:creationId xmlns:a16="http://schemas.microsoft.com/office/drawing/2014/main" id="{504F4BDE-AB4F-34E1-890B-5ACFB0176339}"/>
              </a:ext>
            </a:extLst>
          </p:cNvPr>
          <p:cNvPicPr>
            <a:picLocks noChangeAspect="1"/>
          </p:cNvPicPr>
          <p:nvPr/>
        </p:nvPicPr>
        <p:blipFill>
          <a:blip r:embed="rId2"/>
          <a:stretch>
            <a:fillRect/>
          </a:stretch>
        </p:blipFill>
        <p:spPr>
          <a:xfrm>
            <a:off x="5517165" y="2350484"/>
            <a:ext cx="3886742" cy="4715533"/>
          </a:xfrm>
          <a:prstGeom prst="rect">
            <a:avLst/>
          </a:prstGeom>
        </p:spPr>
      </p:pic>
      <p:pic>
        <p:nvPicPr>
          <p:cNvPr id="7" name="Picture 6">
            <a:extLst>
              <a:ext uri="{FF2B5EF4-FFF2-40B4-BE49-F238E27FC236}">
                <a16:creationId xmlns:a16="http://schemas.microsoft.com/office/drawing/2014/main" id="{A98C5C2F-90DB-E825-86A7-47FE950631AA}"/>
              </a:ext>
            </a:extLst>
          </p:cNvPr>
          <p:cNvPicPr>
            <a:picLocks noChangeAspect="1"/>
          </p:cNvPicPr>
          <p:nvPr/>
        </p:nvPicPr>
        <p:blipFill>
          <a:blip r:embed="rId3"/>
          <a:stretch>
            <a:fillRect/>
          </a:stretch>
        </p:blipFill>
        <p:spPr>
          <a:xfrm>
            <a:off x="10162876" y="2889288"/>
            <a:ext cx="3710590" cy="4370576"/>
          </a:xfrm>
          <a:prstGeom prst="rect">
            <a:avLst/>
          </a:prstGeom>
        </p:spPr>
      </p:pic>
    </p:spTree>
    <p:extLst>
      <p:ext uri="{BB962C8B-B14F-4D97-AF65-F5344CB8AC3E}">
        <p14:creationId xmlns:p14="http://schemas.microsoft.com/office/powerpoint/2010/main" val="3241045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5CEC1-E4DC-D484-C804-955057858A2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9C14CA-2E08-54C7-FA86-B941FE5B52F4}"/>
              </a:ext>
            </a:extLst>
          </p:cNvPr>
          <p:cNvSpPr>
            <a:spLocks noGrp="1"/>
          </p:cNvSpPr>
          <p:nvPr>
            <p:ph idx="1"/>
          </p:nvPr>
        </p:nvSpPr>
        <p:spPr>
          <a:xfrm>
            <a:off x="503237" y="1960631"/>
            <a:ext cx="4692493" cy="5247691"/>
          </a:xfrm>
        </p:spPr>
        <p:txBody>
          <a:bodyPr/>
          <a:lstStyle/>
          <a:p>
            <a:r>
              <a:rPr lang="en-US"/>
              <a:t>C:\Program Files\National Instruments\ADAS Replay HIL\App\Example </a:t>
            </a:r>
            <a:r>
              <a:rPr lang="en-US" err="1"/>
              <a:t>gRPC</a:t>
            </a:r>
            <a:r>
              <a:rPr lang="en-US"/>
              <a:t> Client\Example </a:t>
            </a:r>
            <a:r>
              <a:rPr lang="en-US" err="1"/>
              <a:t>gRPC</a:t>
            </a:r>
            <a:r>
              <a:rPr lang="en-US"/>
              <a:t> Client.VI</a:t>
            </a:r>
          </a:p>
          <a:p>
            <a:r>
              <a:rPr lang="en-US"/>
              <a:t>Enter IP address of PXI and run VI</a:t>
            </a:r>
          </a:p>
          <a:p>
            <a:r>
              <a:rPr lang="en-US"/>
              <a:t>Confirm you can Ping the PXI using Ping button, Application Status should show Stopped</a:t>
            </a:r>
          </a:p>
          <a:p>
            <a:endParaRPr lang="en-US"/>
          </a:p>
        </p:txBody>
      </p:sp>
      <p:sp>
        <p:nvSpPr>
          <p:cNvPr id="3" name="Title 2">
            <a:extLst>
              <a:ext uri="{FF2B5EF4-FFF2-40B4-BE49-F238E27FC236}">
                <a16:creationId xmlns:a16="http://schemas.microsoft.com/office/drawing/2014/main" id="{CEB984C3-1AF1-00D7-265B-892DDA5CD5DC}"/>
              </a:ext>
            </a:extLst>
          </p:cNvPr>
          <p:cNvSpPr>
            <a:spLocks noGrp="1"/>
          </p:cNvSpPr>
          <p:nvPr>
            <p:ph type="title"/>
          </p:nvPr>
        </p:nvSpPr>
        <p:spPr/>
        <p:txBody>
          <a:bodyPr/>
          <a:lstStyle/>
          <a:p>
            <a:r>
              <a:rPr lang="en-US"/>
              <a:t>Phase 2: Test Plugin Execution in Example </a:t>
            </a:r>
            <a:r>
              <a:rPr lang="en-US" err="1"/>
              <a:t>gRPC</a:t>
            </a:r>
            <a:r>
              <a:rPr lang="en-US"/>
              <a:t> Client</a:t>
            </a:r>
          </a:p>
        </p:txBody>
      </p:sp>
      <p:pic>
        <p:nvPicPr>
          <p:cNvPr id="5" name="Picture 4">
            <a:extLst>
              <a:ext uri="{FF2B5EF4-FFF2-40B4-BE49-F238E27FC236}">
                <a16:creationId xmlns:a16="http://schemas.microsoft.com/office/drawing/2014/main" id="{EE43AC1D-F65C-215A-69E5-FF398843C79C}"/>
              </a:ext>
            </a:extLst>
          </p:cNvPr>
          <p:cNvPicPr>
            <a:picLocks noChangeAspect="1"/>
          </p:cNvPicPr>
          <p:nvPr/>
        </p:nvPicPr>
        <p:blipFill>
          <a:blip r:embed="rId2"/>
          <a:stretch>
            <a:fillRect/>
          </a:stretch>
        </p:blipFill>
        <p:spPr>
          <a:xfrm>
            <a:off x="5195730" y="1960631"/>
            <a:ext cx="9266410" cy="4989605"/>
          </a:xfrm>
          <a:prstGeom prst="rect">
            <a:avLst/>
          </a:prstGeom>
        </p:spPr>
      </p:pic>
    </p:spTree>
    <p:extLst>
      <p:ext uri="{BB962C8B-B14F-4D97-AF65-F5344CB8AC3E}">
        <p14:creationId xmlns:p14="http://schemas.microsoft.com/office/powerpoint/2010/main" val="2554600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833AA-A35F-2870-357A-AF69DF7FB4B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4EEEED-165E-B863-D391-9F8E4E95EE83}"/>
              </a:ext>
            </a:extLst>
          </p:cNvPr>
          <p:cNvSpPr>
            <a:spLocks noGrp="1"/>
          </p:cNvSpPr>
          <p:nvPr>
            <p:ph idx="1"/>
          </p:nvPr>
        </p:nvSpPr>
        <p:spPr>
          <a:xfrm>
            <a:off x="503237" y="1960631"/>
            <a:ext cx="4692493" cy="5247691"/>
          </a:xfrm>
        </p:spPr>
        <p:txBody>
          <a:bodyPr/>
          <a:lstStyle/>
          <a:p>
            <a:r>
              <a:rPr lang="en-US"/>
              <a:t>Click Get Node Types to view all plugins available confirm </a:t>
            </a:r>
            <a:r>
              <a:rPr lang="en-US" err="1"/>
              <a:t>ThermotronDriver</a:t>
            </a:r>
            <a:r>
              <a:rPr lang="en-US"/>
              <a:t> is available</a:t>
            </a:r>
          </a:p>
        </p:txBody>
      </p:sp>
      <p:sp>
        <p:nvSpPr>
          <p:cNvPr id="3" name="Title 2">
            <a:extLst>
              <a:ext uri="{FF2B5EF4-FFF2-40B4-BE49-F238E27FC236}">
                <a16:creationId xmlns:a16="http://schemas.microsoft.com/office/drawing/2014/main" id="{2C84DF7A-E9BD-3268-9363-FD237A21F164}"/>
              </a:ext>
            </a:extLst>
          </p:cNvPr>
          <p:cNvSpPr>
            <a:spLocks noGrp="1"/>
          </p:cNvSpPr>
          <p:nvPr>
            <p:ph type="title"/>
          </p:nvPr>
        </p:nvSpPr>
        <p:spPr/>
        <p:txBody>
          <a:bodyPr/>
          <a:lstStyle/>
          <a:p>
            <a:r>
              <a:rPr lang="en-US"/>
              <a:t>Phase 2: Test Plugin Execution in Example </a:t>
            </a:r>
            <a:r>
              <a:rPr lang="en-US" err="1"/>
              <a:t>gRPC</a:t>
            </a:r>
            <a:r>
              <a:rPr lang="en-US"/>
              <a:t> Client</a:t>
            </a:r>
          </a:p>
        </p:txBody>
      </p:sp>
      <p:pic>
        <p:nvPicPr>
          <p:cNvPr id="5" name="Picture 4">
            <a:extLst>
              <a:ext uri="{FF2B5EF4-FFF2-40B4-BE49-F238E27FC236}">
                <a16:creationId xmlns:a16="http://schemas.microsoft.com/office/drawing/2014/main" id="{805DC73C-AD18-0491-3952-D355C60010E8}"/>
              </a:ext>
            </a:extLst>
          </p:cNvPr>
          <p:cNvPicPr>
            <a:picLocks noChangeAspect="1"/>
          </p:cNvPicPr>
          <p:nvPr/>
        </p:nvPicPr>
        <p:blipFill>
          <a:blip r:embed="rId2"/>
          <a:stretch>
            <a:fillRect/>
          </a:stretch>
        </p:blipFill>
        <p:spPr>
          <a:xfrm>
            <a:off x="5498511" y="2054720"/>
            <a:ext cx="8720106" cy="4893501"/>
          </a:xfrm>
          <a:prstGeom prst="rect">
            <a:avLst/>
          </a:prstGeom>
        </p:spPr>
      </p:pic>
    </p:spTree>
    <p:extLst>
      <p:ext uri="{BB962C8B-B14F-4D97-AF65-F5344CB8AC3E}">
        <p14:creationId xmlns:p14="http://schemas.microsoft.com/office/powerpoint/2010/main" val="1586236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9A975-7453-1FB9-56C9-EC090F18CF1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3F540D-0EB8-7920-F32E-53844B3F860A}"/>
              </a:ext>
            </a:extLst>
          </p:cNvPr>
          <p:cNvSpPr>
            <a:spLocks noGrp="1"/>
          </p:cNvSpPr>
          <p:nvPr>
            <p:ph idx="1"/>
          </p:nvPr>
        </p:nvSpPr>
        <p:spPr>
          <a:xfrm>
            <a:off x="503237" y="1960631"/>
            <a:ext cx="2700191" cy="5247691"/>
          </a:xfrm>
        </p:spPr>
        <p:txBody>
          <a:bodyPr/>
          <a:lstStyle/>
          <a:p>
            <a:r>
              <a:rPr lang="en-US"/>
              <a:t>Using Dynamic Workflow, enter the following options. Node Config in JSON is not needed for this initial test</a:t>
            </a:r>
          </a:p>
          <a:p>
            <a:r>
              <a:rPr lang="en-US"/>
              <a:t>Confirm that Plugin is loaded, should be in idle state</a:t>
            </a:r>
          </a:p>
          <a:p>
            <a:endParaRPr lang="en-US"/>
          </a:p>
        </p:txBody>
      </p:sp>
      <p:sp>
        <p:nvSpPr>
          <p:cNvPr id="3" name="Title 2">
            <a:extLst>
              <a:ext uri="{FF2B5EF4-FFF2-40B4-BE49-F238E27FC236}">
                <a16:creationId xmlns:a16="http://schemas.microsoft.com/office/drawing/2014/main" id="{2B75BC08-0956-647D-7DF7-A7CE9AE892F3}"/>
              </a:ext>
            </a:extLst>
          </p:cNvPr>
          <p:cNvSpPr>
            <a:spLocks noGrp="1"/>
          </p:cNvSpPr>
          <p:nvPr>
            <p:ph type="title"/>
          </p:nvPr>
        </p:nvSpPr>
        <p:spPr/>
        <p:txBody>
          <a:bodyPr/>
          <a:lstStyle/>
          <a:p>
            <a:r>
              <a:rPr lang="en-US"/>
              <a:t>Phase 2: Test Plugin Execution in Example </a:t>
            </a:r>
            <a:r>
              <a:rPr lang="en-US" err="1"/>
              <a:t>gRPC</a:t>
            </a:r>
            <a:r>
              <a:rPr lang="en-US"/>
              <a:t> Client</a:t>
            </a:r>
          </a:p>
        </p:txBody>
      </p:sp>
      <p:pic>
        <p:nvPicPr>
          <p:cNvPr id="6" name="Picture 5">
            <a:extLst>
              <a:ext uri="{FF2B5EF4-FFF2-40B4-BE49-F238E27FC236}">
                <a16:creationId xmlns:a16="http://schemas.microsoft.com/office/drawing/2014/main" id="{25583929-CECB-0E0B-1A8A-7E19DB74A5C4}"/>
              </a:ext>
            </a:extLst>
          </p:cNvPr>
          <p:cNvPicPr>
            <a:picLocks noChangeAspect="1"/>
          </p:cNvPicPr>
          <p:nvPr/>
        </p:nvPicPr>
        <p:blipFill>
          <a:blip r:embed="rId2"/>
          <a:stretch>
            <a:fillRect/>
          </a:stretch>
        </p:blipFill>
        <p:spPr>
          <a:xfrm>
            <a:off x="3575086" y="1690965"/>
            <a:ext cx="10122748" cy="5556719"/>
          </a:xfrm>
          <a:prstGeom prst="rect">
            <a:avLst/>
          </a:prstGeom>
        </p:spPr>
      </p:pic>
    </p:spTree>
    <p:extLst>
      <p:ext uri="{BB962C8B-B14F-4D97-AF65-F5344CB8AC3E}">
        <p14:creationId xmlns:p14="http://schemas.microsoft.com/office/powerpoint/2010/main" val="2958964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E15CF-150D-C350-1C98-1FAAE722632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A478C6-2609-B79E-4503-7578532A9E19}"/>
              </a:ext>
            </a:extLst>
          </p:cNvPr>
          <p:cNvSpPr>
            <a:spLocks noGrp="1"/>
          </p:cNvSpPr>
          <p:nvPr>
            <p:ph idx="1"/>
          </p:nvPr>
        </p:nvSpPr>
        <p:spPr>
          <a:xfrm>
            <a:off x="503237" y="1960631"/>
            <a:ext cx="3027195" cy="5247691"/>
          </a:xfrm>
        </p:spPr>
        <p:txBody>
          <a:bodyPr/>
          <a:lstStyle/>
          <a:p>
            <a:r>
              <a:rPr lang="en-US"/>
              <a:t>Under Query Status, clear the Filter and confirm that all channels are created as expected</a:t>
            </a:r>
          </a:p>
          <a:p>
            <a:r>
              <a:rPr lang="en-US"/>
              <a:t>Unload plugin and confirm that all channels are closed: Navigate to Static Workflow and select Unload All Nodes</a:t>
            </a:r>
          </a:p>
          <a:p>
            <a:endParaRPr lang="en-US"/>
          </a:p>
        </p:txBody>
      </p:sp>
      <p:sp>
        <p:nvSpPr>
          <p:cNvPr id="3" name="Title 2">
            <a:extLst>
              <a:ext uri="{FF2B5EF4-FFF2-40B4-BE49-F238E27FC236}">
                <a16:creationId xmlns:a16="http://schemas.microsoft.com/office/drawing/2014/main" id="{40AD41CD-9C75-B989-D9CB-EDFB614DC250}"/>
              </a:ext>
            </a:extLst>
          </p:cNvPr>
          <p:cNvSpPr>
            <a:spLocks noGrp="1"/>
          </p:cNvSpPr>
          <p:nvPr>
            <p:ph type="title"/>
          </p:nvPr>
        </p:nvSpPr>
        <p:spPr/>
        <p:txBody>
          <a:bodyPr/>
          <a:lstStyle/>
          <a:p>
            <a:r>
              <a:rPr lang="en-US"/>
              <a:t>Phase 2: Test Plugin Execution in Example </a:t>
            </a:r>
            <a:r>
              <a:rPr lang="en-US" err="1"/>
              <a:t>gRPC</a:t>
            </a:r>
            <a:r>
              <a:rPr lang="en-US"/>
              <a:t> Client</a:t>
            </a:r>
          </a:p>
        </p:txBody>
      </p:sp>
      <p:pic>
        <p:nvPicPr>
          <p:cNvPr id="6" name="Picture 5">
            <a:extLst>
              <a:ext uri="{FF2B5EF4-FFF2-40B4-BE49-F238E27FC236}">
                <a16:creationId xmlns:a16="http://schemas.microsoft.com/office/drawing/2014/main" id="{F552BA1C-597E-9E69-4D59-110119B21BE1}"/>
              </a:ext>
            </a:extLst>
          </p:cNvPr>
          <p:cNvPicPr>
            <a:picLocks noChangeAspect="1"/>
          </p:cNvPicPr>
          <p:nvPr/>
        </p:nvPicPr>
        <p:blipFill>
          <a:blip r:embed="rId2"/>
          <a:stretch>
            <a:fillRect/>
          </a:stretch>
        </p:blipFill>
        <p:spPr>
          <a:xfrm>
            <a:off x="3957494" y="1345915"/>
            <a:ext cx="10479309" cy="5904238"/>
          </a:xfrm>
          <a:prstGeom prst="rect">
            <a:avLst/>
          </a:prstGeom>
        </p:spPr>
      </p:pic>
    </p:spTree>
    <p:extLst>
      <p:ext uri="{BB962C8B-B14F-4D97-AF65-F5344CB8AC3E}">
        <p14:creationId xmlns:p14="http://schemas.microsoft.com/office/powerpoint/2010/main" val="21694796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E06C4-1194-85CC-C1E7-245D68868E7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0F735-5AA6-F26F-64A5-7A676A9F3E2A}"/>
              </a:ext>
            </a:extLst>
          </p:cNvPr>
          <p:cNvSpPr>
            <a:spLocks noGrp="1"/>
          </p:cNvSpPr>
          <p:nvPr>
            <p:ph idx="1"/>
          </p:nvPr>
        </p:nvSpPr>
        <p:spPr>
          <a:xfrm>
            <a:off x="503237" y="1960631"/>
            <a:ext cx="4692493" cy="5247691"/>
          </a:xfrm>
        </p:spPr>
        <p:txBody>
          <a:bodyPr/>
          <a:lstStyle/>
          <a:p>
            <a:r>
              <a:rPr lang="en-US"/>
              <a:t>Setup IP address for the chamber and the PXI to be on the same subnet</a:t>
            </a:r>
          </a:p>
          <a:p>
            <a:r>
              <a:rPr lang="en-US"/>
              <a:t>You can either setup the simulated thermal chamber to be on the same network as the PXI or connect the chamber to the second PXI port</a:t>
            </a:r>
          </a:p>
          <a:p>
            <a:endParaRPr lang="en-US"/>
          </a:p>
          <a:p>
            <a:endParaRPr lang="en-US"/>
          </a:p>
        </p:txBody>
      </p:sp>
      <p:sp>
        <p:nvSpPr>
          <p:cNvPr id="3" name="Title 2">
            <a:extLst>
              <a:ext uri="{FF2B5EF4-FFF2-40B4-BE49-F238E27FC236}">
                <a16:creationId xmlns:a16="http://schemas.microsoft.com/office/drawing/2014/main" id="{B2539F1E-E238-9677-72B6-23A608EB964A}"/>
              </a:ext>
            </a:extLst>
          </p:cNvPr>
          <p:cNvSpPr>
            <a:spLocks noGrp="1"/>
          </p:cNvSpPr>
          <p:nvPr>
            <p:ph type="title"/>
          </p:nvPr>
        </p:nvSpPr>
        <p:spPr/>
        <p:txBody>
          <a:bodyPr/>
          <a:lstStyle/>
          <a:p>
            <a:r>
              <a:rPr lang="en-US"/>
              <a:t>Phase 2: Confirm Communication With Device</a:t>
            </a:r>
          </a:p>
        </p:txBody>
      </p:sp>
      <p:pic>
        <p:nvPicPr>
          <p:cNvPr id="9" name="Picture 8">
            <a:extLst>
              <a:ext uri="{FF2B5EF4-FFF2-40B4-BE49-F238E27FC236}">
                <a16:creationId xmlns:a16="http://schemas.microsoft.com/office/drawing/2014/main" id="{16DB5B67-9562-FF51-A222-03AD755E7F1C}"/>
              </a:ext>
            </a:extLst>
          </p:cNvPr>
          <p:cNvPicPr>
            <a:picLocks noChangeAspect="1"/>
          </p:cNvPicPr>
          <p:nvPr/>
        </p:nvPicPr>
        <p:blipFill>
          <a:blip r:embed="rId2"/>
          <a:stretch>
            <a:fillRect/>
          </a:stretch>
        </p:blipFill>
        <p:spPr>
          <a:xfrm>
            <a:off x="5195730" y="1573113"/>
            <a:ext cx="3035917" cy="5840179"/>
          </a:xfrm>
          <a:prstGeom prst="rect">
            <a:avLst/>
          </a:prstGeom>
        </p:spPr>
      </p:pic>
      <p:pic>
        <p:nvPicPr>
          <p:cNvPr id="11" name="Picture 10">
            <a:extLst>
              <a:ext uri="{FF2B5EF4-FFF2-40B4-BE49-F238E27FC236}">
                <a16:creationId xmlns:a16="http://schemas.microsoft.com/office/drawing/2014/main" id="{E71E02DA-352B-375F-B584-64BF605F3C89}"/>
              </a:ext>
            </a:extLst>
          </p:cNvPr>
          <p:cNvPicPr>
            <a:picLocks noChangeAspect="1"/>
          </p:cNvPicPr>
          <p:nvPr/>
        </p:nvPicPr>
        <p:blipFill>
          <a:blip r:embed="rId3"/>
          <a:stretch>
            <a:fillRect/>
          </a:stretch>
        </p:blipFill>
        <p:spPr>
          <a:xfrm>
            <a:off x="8324597" y="1620611"/>
            <a:ext cx="5877745" cy="2638793"/>
          </a:xfrm>
          <a:prstGeom prst="rect">
            <a:avLst/>
          </a:prstGeom>
        </p:spPr>
      </p:pic>
    </p:spTree>
    <p:extLst>
      <p:ext uri="{BB962C8B-B14F-4D97-AF65-F5344CB8AC3E}">
        <p14:creationId xmlns:p14="http://schemas.microsoft.com/office/powerpoint/2010/main" val="2032932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C0712-9436-950F-0A7A-5D54A43CF3C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3FB0550-7572-A04D-8703-88A81BD209D3}"/>
              </a:ext>
            </a:extLst>
          </p:cNvPr>
          <p:cNvSpPr>
            <a:spLocks noGrp="1"/>
          </p:cNvSpPr>
          <p:nvPr>
            <p:ph idx="1"/>
          </p:nvPr>
        </p:nvSpPr>
        <p:spPr>
          <a:xfrm>
            <a:off x="503237" y="1960631"/>
            <a:ext cx="4692493" cy="5247691"/>
          </a:xfrm>
        </p:spPr>
        <p:txBody>
          <a:bodyPr/>
          <a:lstStyle/>
          <a:p>
            <a:r>
              <a:rPr lang="en-US" dirty="0"/>
              <a:t>Move Create Config JSON.vi to the Windows target (My Computer)</a:t>
            </a:r>
          </a:p>
          <a:p>
            <a:r>
              <a:rPr lang="en-US" dirty="0"/>
              <a:t>Set limits and enter resource</a:t>
            </a:r>
          </a:p>
          <a:p>
            <a:r>
              <a:rPr lang="en-US" dirty="0"/>
              <a:t>VISA Resource Format: TCPIP::169.254.237.171::8888::SOCKET</a:t>
            </a:r>
          </a:p>
          <a:p>
            <a:r>
              <a:rPr lang="en-US" dirty="0"/>
              <a:t>Copy this generated string to Notepad - this JSON configuration will be used in the </a:t>
            </a:r>
            <a:r>
              <a:rPr lang="en-US" dirty="0" err="1"/>
              <a:t>gRPC</a:t>
            </a:r>
            <a:r>
              <a:rPr lang="en-US" dirty="0"/>
              <a:t> Client and </a:t>
            </a:r>
            <a:r>
              <a:rPr lang="en-US" dirty="0" err="1"/>
              <a:t>PAtools</a:t>
            </a:r>
            <a:r>
              <a:rPr lang="en-US" dirty="0"/>
              <a:t> device module</a:t>
            </a:r>
          </a:p>
          <a:p>
            <a:r>
              <a:rPr lang="en-US" dirty="0"/>
              <a:t>Move Create Config JSON.vi back to the RT target under Tests folder</a:t>
            </a:r>
          </a:p>
        </p:txBody>
      </p:sp>
      <p:sp>
        <p:nvSpPr>
          <p:cNvPr id="3" name="Title 2">
            <a:extLst>
              <a:ext uri="{FF2B5EF4-FFF2-40B4-BE49-F238E27FC236}">
                <a16:creationId xmlns:a16="http://schemas.microsoft.com/office/drawing/2014/main" id="{B97E0DB8-FC74-57F1-F07A-82E557B292F2}"/>
              </a:ext>
            </a:extLst>
          </p:cNvPr>
          <p:cNvSpPr>
            <a:spLocks noGrp="1"/>
          </p:cNvSpPr>
          <p:nvPr>
            <p:ph type="title"/>
          </p:nvPr>
        </p:nvSpPr>
        <p:spPr/>
        <p:txBody>
          <a:bodyPr/>
          <a:lstStyle/>
          <a:p>
            <a:r>
              <a:rPr lang="en-US"/>
              <a:t>Phase 2: Generate JSON Configuration</a:t>
            </a:r>
          </a:p>
        </p:txBody>
      </p:sp>
      <p:pic>
        <p:nvPicPr>
          <p:cNvPr id="5" name="Picture 4">
            <a:extLst>
              <a:ext uri="{FF2B5EF4-FFF2-40B4-BE49-F238E27FC236}">
                <a16:creationId xmlns:a16="http://schemas.microsoft.com/office/drawing/2014/main" id="{5D020C92-FF22-0E92-68BC-FACBB4D8C243}"/>
              </a:ext>
            </a:extLst>
          </p:cNvPr>
          <p:cNvPicPr>
            <a:picLocks noChangeAspect="1"/>
          </p:cNvPicPr>
          <p:nvPr/>
        </p:nvPicPr>
        <p:blipFill>
          <a:blip r:embed="rId2"/>
          <a:stretch>
            <a:fillRect/>
          </a:stretch>
        </p:blipFill>
        <p:spPr>
          <a:xfrm>
            <a:off x="5546700" y="1858090"/>
            <a:ext cx="3658111" cy="4210638"/>
          </a:xfrm>
          <a:prstGeom prst="rect">
            <a:avLst/>
          </a:prstGeom>
        </p:spPr>
      </p:pic>
      <p:pic>
        <p:nvPicPr>
          <p:cNvPr id="7" name="Picture 6">
            <a:extLst>
              <a:ext uri="{FF2B5EF4-FFF2-40B4-BE49-F238E27FC236}">
                <a16:creationId xmlns:a16="http://schemas.microsoft.com/office/drawing/2014/main" id="{E73D3F0F-FFB0-A9FF-A374-F07CEE68DDD1}"/>
              </a:ext>
            </a:extLst>
          </p:cNvPr>
          <p:cNvPicPr>
            <a:picLocks noChangeAspect="1"/>
          </p:cNvPicPr>
          <p:nvPr/>
        </p:nvPicPr>
        <p:blipFill>
          <a:blip r:embed="rId3"/>
          <a:stretch>
            <a:fillRect/>
          </a:stretch>
        </p:blipFill>
        <p:spPr>
          <a:xfrm>
            <a:off x="9555781" y="1897941"/>
            <a:ext cx="4478374" cy="4433718"/>
          </a:xfrm>
          <a:prstGeom prst="rect">
            <a:avLst/>
          </a:prstGeom>
        </p:spPr>
      </p:pic>
    </p:spTree>
    <p:extLst>
      <p:ext uri="{BB962C8B-B14F-4D97-AF65-F5344CB8AC3E}">
        <p14:creationId xmlns:p14="http://schemas.microsoft.com/office/powerpoint/2010/main" val="1249694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6A0DA-148B-165C-3492-FA6D63C1CD9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4BC75C-C830-6323-ABA7-5962E9D0AF8D}"/>
              </a:ext>
            </a:extLst>
          </p:cNvPr>
          <p:cNvSpPr>
            <a:spLocks noGrp="1"/>
          </p:cNvSpPr>
          <p:nvPr>
            <p:ph idx="1"/>
          </p:nvPr>
        </p:nvSpPr>
        <p:spPr>
          <a:xfrm>
            <a:off x="436626" y="1345915"/>
            <a:ext cx="3790204" cy="5247691"/>
          </a:xfrm>
        </p:spPr>
        <p:txBody>
          <a:bodyPr/>
          <a:lstStyle/>
          <a:p>
            <a:r>
              <a:rPr lang="en-US"/>
              <a:t>Paste JSON config into the Node Config in JSON</a:t>
            </a:r>
          </a:p>
          <a:p>
            <a:r>
              <a:rPr lang="en-US"/>
              <a:t>Load plugin</a:t>
            </a:r>
          </a:p>
          <a:p>
            <a:r>
              <a:rPr lang="en-US"/>
              <a:t>Go to Node tab and select Refresh Node Status. You should see the </a:t>
            </a:r>
            <a:r>
              <a:rPr lang="en-US" err="1"/>
              <a:t>ThermotronTesting</a:t>
            </a:r>
            <a:r>
              <a:rPr lang="en-US"/>
              <a:t> in the Ready state</a:t>
            </a:r>
          </a:p>
          <a:p>
            <a:endParaRPr lang="en-US"/>
          </a:p>
        </p:txBody>
      </p:sp>
      <p:sp>
        <p:nvSpPr>
          <p:cNvPr id="3" name="Title 2">
            <a:extLst>
              <a:ext uri="{FF2B5EF4-FFF2-40B4-BE49-F238E27FC236}">
                <a16:creationId xmlns:a16="http://schemas.microsoft.com/office/drawing/2014/main" id="{B94BE483-FD5B-348A-6E9E-F50B76F6C65B}"/>
              </a:ext>
            </a:extLst>
          </p:cNvPr>
          <p:cNvSpPr>
            <a:spLocks noGrp="1"/>
          </p:cNvSpPr>
          <p:nvPr>
            <p:ph type="title"/>
          </p:nvPr>
        </p:nvSpPr>
        <p:spPr/>
        <p:txBody>
          <a:bodyPr/>
          <a:lstStyle/>
          <a:p>
            <a:r>
              <a:rPr lang="en-US"/>
              <a:t>Phase 2: Run Plugin in </a:t>
            </a:r>
            <a:r>
              <a:rPr lang="en-US" err="1"/>
              <a:t>gRPC</a:t>
            </a:r>
            <a:r>
              <a:rPr lang="en-US"/>
              <a:t> Client</a:t>
            </a:r>
          </a:p>
        </p:txBody>
      </p:sp>
      <p:pic>
        <p:nvPicPr>
          <p:cNvPr id="9" name="Picture 8">
            <a:extLst>
              <a:ext uri="{FF2B5EF4-FFF2-40B4-BE49-F238E27FC236}">
                <a16:creationId xmlns:a16="http://schemas.microsoft.com/office/drawing/2014/main" id="{C83A82B5-4239-43A2-5692-E561C38B6A30}"/>
              </a:ext>
            </a:extLst>
          </p:cNvPr>
          <p:cNvPicPr>
            <a:picLocks noChangeAspect="1"/>
          </p:cNvPicPr>
          <p:nvPr/>
        </p:nvPicPr>
        <p:blipFill>
          <a:blip r:embed="rId2"/>
          <a:stretch>
            <a:fillRect/>
          </a:stretch>
        </p:blipFill>
        <p:spPr>
          <a:xfrm>
            <a:off x="4268260" y="1629866"/>
            <a:ext cx="9925514" cy="5338598"/>
          </a:xfrm>
          <a:prstGeom prst="rect">
            <a:avLst/>
          </a:prstGeom>
        </p:spPr>
      </p:pic>
    </p:spTree>
    <p:extLst>
      <p:ext uri="{BB962C8B-B14F-4D97-AF65-F5344CB8AC3E}">
        <p14:creationId xmlns:p14="http://schemas.microsoft.com/office/powerpoint/2010/main" val="1182076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18EF9-F904-CD3A-0E79-59D034370E2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7DC251-423A-591F-3F24-06E132E27243}"/>
              </a:ext>
            </a:extLst>
          </p:cNvPr>
          <p:cNvSpPr>
            <a:spLocks noGrp="1"/>
          </p:cNvSpPr>
          <p:nvPr>
            <p:ph idx="1"/>
          </p:nvPr>
        </p:nvSpPr>
        <p:spPr>
          <a:xfrm>
            <a:off x="436625" y="1345915"/>
            <a:ext cx="4486601" cy="5247691"/>
          </a:xfrm>
        </p:spPr>
        <p:txBody>
          <a:bodyPr/>
          <a:lstStyle/>
          <a:p>
            <a:r>
              <a:rPr lang="en-US"/>
              <a:t>Select node and click Start. Click Refresh Node Status and confirm no errors occur and plugin is in the running state</a:t>
            </a:r>
          </a:p>
          <a:p>
            <a:r>
              <a:rPr lang="en-US"/>
              <a:t>Also confirm that the chamber goes into the manual mode in the Stop state</a:t>
            </a:r>
          </a:p>
          <a:p>
            <a:r>
              <a:rPr lang="en-US"/>
              <a:t>Unload the plugin</a:t>
            </a:r>
          </a:p>
          <a:p>
            <a:endParaRPr lang="en-US"/>
          </a:p>
        </p:txBody>
      </p:sp>
      <p:sp>
        <p:nvSpPr>
          <p:cNvPr id="3" name="Title 2">
            <a:extLst>
              <a:ext uri="{FF2B5EF4-FFF2-40B4-BE49-F238E27FC236}">
                <a16:creationId xmlns:a16="http://schemas.microsoft.com/office/drawing/2014/main" id="{D5F90725-07F4-5B90-DD07-76F52123214D}"/>
              </a:ext>
            </a:extLst>
          </p:cNvPr>
          <p:cNvSpPr>
            <a:spLocks noGrp="1"/>
          </p:cNvSpPr>
          <p:nvPr>
            <p:ph type="title"/>
          </p:nvPr>
        </p:nvSpPr>
        <p:spPr/>
        <p:txBody>
          <a:bodyPr/>
          <a:lstStyle/>
          <a:p>
            <a:r>
              <a:rPr lang="en-US"/>
              <a:t>Phase 2: Run Plugin in </a:t>
            </a:r>
            <a:r>
              <a:rPr lang="en-US" err="1"/>
              <a:t>gRPC</a:t>
            </a:r>
            <a:r>
              <a:rPr lang="en-US"/>
              <a:t> Client</a:t>
            </a:r>
          </a:p>
        </p:txBody>
      </p:sp>
      <p:pic>
        <p:nvPicPr>
          <p:cNvPr id="13" name="Picture 12">
            <a:extLst>
              <a:ext uri="{FF2B5EF4-FFF2-40B4-BE49-F238E27FC236}">
                <a16:creationId xmlns:a16="http://schemas.microsoft.com/office/drawing/2014/main" id="{580FEC82-5FCF-1678-AA27-E7502A39DA39}"/>
              </a:ext>
            </a:extLst>
          </p:cNvPr>
          <p:cNvPicPr>
            <a:picLocks noChangeAspect="1"/>
          </p:cNvPicPr>
          <p:nvPr/>
        </p:nvPicPr>
        <p:blipFill>
          <a:blip r:embed="rId2"/>
          <a:stretch>
            <a:fillRect/>
          </a:stretch>
        </p:blipFill>
        <p:spPr>
          <a:xfrm>
            <a:off x="5129118" y="2141226"/>
            <a:ext cx="9455948" cy="2452435"/>
          </a:xfrm>
          <a:prstGeom prst="rect">
            <a:avLst/>
          </a:prstGeom>
        </p:spPr>
      </p:pic>
      <p:pic>
        <p:nvPicPr>
          <p:cNvPr id="15" name="Picture 14">
            <a:extLst>
              <a:ext uri="{FF2B5EF4-FFF2-40B4-BE49-F238E27FC236}">
                <a16:creationId xmlns:a16="http://schemas.microsoft.com/office/drawing/2014/main" id="{E6FAF731-E7D6-93DE-0F31-57E7CE98FE0F}"/>
              </a:ext>
            </a:extLst>
          </p:cNvPr>
          <p:cNvPicPr>
            <a:picLocks noChangeAspect="1"/>
          </p:cNvPicPr>
          <p:nvPr/>
        </p:nvPicPr>
        <p:blipFill>
          <a:blip r:embed="rId3"/>
          <a:stretch>
            <a:fillRect/>
          </a:stretch>
        </p:blipFill>
        <p:spPr>
          <a:xfrm>
            <a:off x="5129118" y="4829089"/>
            <a:ext cx="4799002" cy="2916921"/>
          </a:xfrm>
          <a:prstGeom prst="rect">
            <a:avLst/>
          </a:prstGeom>
        </p:spPr>
      </p:pic>
    </p:spTree>
    <p:extLst>
      <p:ext uri="{BB962C8B-B14F-4D97-AF65-F5344CB8AC3E}">
        <p14:creationId xmlns:p14="http://schemas.microsoft.com/office/powerpoint/2010/main" val="397577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3BB04-6041-4FB0-34BB-A59B865405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280939C-F054-A22D-BF06-A0D4ADE66D72}"/>
              </a:ext>
            </a:extLst>
          </p:cNvPr>
          <p:cNvSpPr>
            <a:spLocks noGrp="1"/>
          </p:cNvSpPr>
          <p:nvPr>
            <p:ph type="title"/>
          </p:nvPr>
        </p:nvSpPr>
        <p:spPr>
          <a:xfrm>
            <a:off x="8547100" y="1530220"/>
            <a:ext cx="5580062" cy="2050895"/>
          </a:xfrm>
        </p:spPr>
        <p:txBody>
          <a:bodyPr anchor="b">
            <a:normAutofit/>
          </a:bodyPr>
          <a:lstStyle/>
          <a:p>
            <a:r>
              <a:rPr lang="en-US" dirty="0"/>
              <a:t>Phase 3: Build </a:t>
            </a:r>
            <a:r>
              <a:rPr lang="en-US" dirty="0" err="1"/>
              <a:t>PAtools</a:t>
            </a:r>
            <a:r>
              <a:rPr lang="en-US" dirty="0"/>
              <a:t> Device Module</a:t>
            </a:r>
          </a:p>
        </p:txBody>
      </p:sp>
      <p:sp>
        <p:nvSpPr>
          <p:cNvPr id="2" name="Content Placeholder 1">
            <a:extLst>
              <a:ext uri="{FF2B5EF4-FFF2-40B4-BE49-F238E27FC236}">
                <a16:creationId xmlns:a16="http://schemas.microsoft.com/office/drawing/2014/main" id="{0F7A7FCE-448E-BED0-F4E2-6791E256B29C}"/>
              </a:ext>
            </a:extLst>
          </p:cNvPr>
          <p:cNvSpPr>
            <a:spLocks noGrp="1"/>
          </p:cNvSpPr>
          <p:nvPr>
            <p:ph type="body" sz="quarter" idx="12"/>
          </p:nvPr>
        </p:nvSpPr>
        <p:spPr>
          <a:xfrm>
            <a:off x="8547100" y="3956962"/>
            <a:ext cx="5580062" cy="910340"/>
          </a:xfrm>
        </p:spPr>
        <p:txBody>
          <a:bodyPr>
            <a:normAutofit/>
          </a:bodyPr>
          <a:lstStyle/>
          <a:p>
            <a:pPr>
              <a:lnSpc>
                <a:spcPct val="90000"/>
              </a:lnSpc>
            </a:pPr>
            <a:r>
              <a:rPr lang="en-US" sz="1700" dirty="0"/>
              <a:t>Objective: In this phase, build a </a:t>
            </a:r>
            <a:r>
              <a:rPr lang="en-US" sz="1700" dirty="0" err="1"/>
              <a:t>PAtools</a:t>
            </a:r>
            <a:r>
              <a:rPr lang="en-US" sz="1700" dirty="0"/>
              <a:t> device module to call the previously created LabVIEW plugin.</a:t>
            </a:r>
          </a:p>
        </p:txBody>
      </p:sp>
    </p:spTree>
    <p:extLst>
      <p:ext uri="{BB962C8B-B14F-4D97-AF65-F5344CB8AC3E}">
        <p14:creationId xmlns:p14="http://schemas.microsoft.com/office/powerpoint/2010/main" val="4288526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F87DF-2879-E874-CFDD-23F61063B04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364593E-BB49-610D-5F77-CCEE8FC2EAD3}"/>
              </a:ext>
            </a:extLst>
          </p:cNvPr>
          <p:cNvSpPr>
            <a:spLocks noGrp="1"/>
          </p:cNvSpPr>
          <p:nvPr>
            <p:ph type="title"/>
          </p:nvPr>
        </p:nvSpPr>
        <p:spPr>
          <a:xfrm>
            <a:off x="8547100" y="1530220"/>
            <a:ext cx="5580062" cy="2050895"/>
          </a:xfrm>
        </p:spPr>
        <p:txBody>
          <a:bodyPr anchor="b">
            <a:normAutofit/>
          </a:bodyPr>
          <a:lstStyle/>
          <a:p>
            <a:r>
              <a:rPr lang="en-US"/>
              <a:t>Phase 1: Validate API</a:t>
            </a:r>
          </a:p>
        </p:txBody>
      </p:sp>
      <p:sp>
        <p:nvSpPr>
          <p:cNvPr id="2" name="Content Placeholder 1">
            <a:extLst>
              <a:ext uri="{FF2B5EF4-FFF2-40B4-BE49-F238E27FC236}">
                <a16:creationId xmlns:a16="http://schemas.microsoft.com/office/drawing/2014/main" id="{60F09C2E-5204-708C-7908-E72168FD6EA1}"/>
              </a:ext>
            </a:extLst>
          </p:cNvPr>
          <p:cNvSpPr>
            <a:spLocks noGrp="1"/>
          </p:cNvSpPr>
          <p:nvPr>
            <p:ph type="body" sz="quarter" idx="12"/>
          </p:nvPr>
        </p:nvSpPr>
        <p:spPr>
          <a:xfrm>
            <a:off x="8547100" y="3956962"/>
            <a:ext cx="5580062" cy="910340"/>
          </a:xfrm>
        </p:spPr>
        <p:txBody>
          <a:bodyPr>
            <a:normAutofit/>
          </a:bodyPr>
          <a:lstStyle/>
          <a:p>
            <a:pPr>
              <a:lnSpc>
                <a:spcPct val="90000"/>
              </a:lnSpc>
            </a:pPr>
            <a:r>
              <a:rPr lang="en-US" sz="1700"/>
              <a:t>Objective: In this phase, you will setup the simulated thermal chamber and validate the LabVIEW API provided with this training.</a:t>
            </a:r>
          </a:p>
        </p:txBody>
      </p:sp>
    </p:spTree>
    <p:extLst>
      <p:ext uri="{BB962C8B-B14F-4D97-AF65-F5344CB8AC3E}">
        <p14:creationId xmlns:p14="http://schemas.microsoft.com/office/powerpoint/2010/main" val="9384850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8FB5B-97C8-0A04-B928-7A9AA41AE9D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4E7A5E-ED4E-A772-9CE3-1DE9D1870933}"/>
              </a:ext>
            </a:extLst>
          </p:cNvPr>
          <p:cNvSpPr>
            <a:spLocks noGrp="1"/>
          </p:cNvSpPr>
          <p:nvPr>
            <p:ph idx="1"/>
          </p:nvPr>
        </p:nvSpPr>
        <p:spPr>
          <a:xfrm>
            <a:off x="503237" y="1960631"/>
            <a:ext cx="7054188" cy="5674933"/>
          </a:xfrm>
        </p:spPr>
        <p:txBody>
          <a:bodyPr/>
          <a:lstStyle/>
          <a:p>
            <a:pPr marL="0" indent="0">
              <a:buNone/>
            </a:pPr>
            <a:r>
              <a:rPr lang="en-US" b="1" dirty="0"/>
              <a:t>Use the following instructions if you did not complete the previous phases:</a:t>
            </a:r>
            <a:endParaRPr lang="en-US" dirty="0"/>
          </a:p>
          <a:p>
            <a:r>
              <a:rPr lang="en-US" dirty="0"/>
              <a:t>Use the prebuilt LabVIEW plugin provided in C:\…\thermal-chamber-pbl\Support\Phase 3 Starting Point</a:t>
            </a:r>
          </a:p>
          <a:p>
            <a:r>
              <a:rPr lang="en-US" dirty="0"/>
              <a:t>Refer to the JSON configuration TXT file, be sure to input the IP address of the thermal chamber in the JSON configuration string</a:t>
            </a:r>
          </a:p>
          <a:p>
            <a:r>
              <a:rPr lang="en-US" dirty="0"/>
              <a:t>Move the LabVIEW .</a:t>
            </a:r>
            <a:r>
              <a:rPr lang="en-US" dirty="0" err="1"/>
              <a:t>lvlibp</a:t>
            </a:r>
            <a:r>
              <a:rPr lang="en-US" dirty="0"/>
              <a:t> to PXI using FileZilla/WinSCP/other SFTP client: /</a:t>
            </a:r>
            <a:r>
              <a:rPr lang="en-US" dirty="0" err="1"/>
              <a:t>usr</a:t>
            </a:r>
            <a:r>
              <a:rPr lang="en-US" dirty="0"/>
              <a:t>/lib/x86_64-linux-gnu/</a:t>
            </a:r>
            <a:r>
              <a:rPr lang="en-US" dirty="0" err="1"/>
              <a:t>ni</a:t>
            </a:r>
            <a:r>
              <a:rPr lang="en-US" dirty="0"/>
              <a:t>-evo-engine/plugins</a:t>
            </a:r>
          </a:p>
          <a:p>
            <a:r>
              <a:rPr lang="en-US" dirty="0"/>
              <a:t>Set file permissions to 777</a:t>
            </a:r>
          </a:p>
          <a:p>
            <a:r>
              <a:rPr lang="en-US" dirty="0"/>
              <a:t>Reboot PXI or ssh into PXI and run the following command: enable-adas-startup.sh</a:t>
            </a:r>
          </a:p>
          <a:p>
            <a:pPr lvl="1"/>
            <a:r>
              <a:rPr lang="en-US" dirty="0"/>
              <a:t>This will restart the plugin engine</a:t>
            </a:r>
          </a:p>
          <a:p>
            <a:pPr lvl="1"/>
            <a:r>
              <a:rPr lang="en-US" dirty="0"/>
              <a:t>Note: Do not run this command while plugins are executing</a:t>
            </a:r>
          </a:p>
        </p:txBody>
      </p:sp>
      <p:sp>
        <p:nvSpPr>
          <p:cNvPr id="3" name="Title 2">
            <a:extLst>
              <a:ext uri="{FF2B5EF4-FFF2-40B4-BE49-F238E27FC236}">
                <a16:creationId xmlns:a16="http://schemas.microsoft.com/office/drawing/2014/main" id="{D0A7A4D1-805C-07C0-C9E7-EBC72AD63064}"/>
              </a:ext>
            </a:extLst>
          </p:cNvPr>
          <p:cNvSpPr>
            <a:spLocks noGrp="1"/>
          </p:cNvSpPr>
          <p:nvPr>
            <p:ph type="title"/>
          </p:nvPr>
        </p:nvSpPr>
        <p:spPr/>
        <p:txBody>
          <a:bodyPr/>
          <a:lstStyle/>
          <a:p>
            <a:r>
              <a:rPr lang="en-US"/>
              <a:t>Phase 3: Starting Point</a:t>
            </a:r>
          </a:p>
        </p:txBody>
      </p:sp>
    </p:spTree>
    <p:extLst>
      <p:ext uri="{BB962C8B-B14F-4D97-AF65-F5344CB8AC3E}">
        <p14:creationId xmlns:p14="http://schemas.microsoft.com/office/powerpoint/2010/main" val="3553952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D72E7-D363-B2F7-41D9-5E2C426269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4546EF5-3BC3-0B62-3241-BCF50609CF89}"/>
              </a:ext>
            </a:extLst>
          </p:cNvPr>
          <p:cNvSpPr>
            <a:spLocks noGrp="1"/>
          </p:cNvSpPr>
          <p:nvPr>
            <p:ph type="title"/>
          </p:nvPr>
        </p:nvSpPr>
        <p:spPr/>
        <p:txBody>
          <a:bodyPr/>
          <a:lstStyle/>
          <a:p>
            <a:r>
              <a:rPr lang="en-US" dirty="0"/>
              <a:t>Phase 3: Duplicate Template AMS Module</a:t>
            </a:r>
          </a:p>
        </p:txBody>
      </p:sp>
      <p:pic>
        <p:nvPicPr>
          <p:cNvPr id="4" name="Picture 3">
            <a:extLst>
              <a:ext uri="{FF2B5EF4-FFF2-40B4-BE49-F238E27FC236}">
                <a16:creationId xmlns:a16="http://schemas.microsoft.com/office/drawing/2014/main" id="{9F08E3CD-B52C-6C08-A482-5FC9531D99B0}"/>
              </a:ext>
            </a:extLst>
          </p:cNvPr>
          <p:cNvPicPr>
            <a:picLocks noChangeAspect="1"/>
          </p:cNvPicPr>
          <p:nvPr/>
        </p:nvPicPr>
        <p:blipFill>
          <a:blip r:embed="rId2"/>
          <a:stretch>
            <a:fillRect/>
          </a:stretch>
        </p:blipFill>
        <p:spPr>
          <a:xfrm>
            <a:off x="398641" y="1513906"/>
            <a:ext cx="5706464" cy="6128297"/>
          </a:xfrm>
          <a:prstGeom prst="rect">
            <a:avLst/>
          </a:prstGeom>
        </p:spPr>
      </p:pic>
      <p:pic>
        <p:nvPicPr>
          <p:cNvPr id="6" name="Picture 5">
            <a:extLst>
              <a:ext uri="{FF2B5EF4-FFF2-40B4-BE49-F238E27FC236}">
                <a16:creationId xmlns:a16="http://schemas.microsoft.com/office/drawing/2014/main" id="{BFBFE3EB-0FDB-77F7-C371-79701D626321}"/>
              </a:ext>
            </a:extLst>
          </p:cNvPr>
          <p:cNvPicPr>
            <a:picLocks noChangeAspect="1"/>
          </p:cNvPicPr>
          <p:nvPr/>
        </p:nvPicPr>
        <p:blipFill>
          <a:blip r:embed="rId3"/>
          <a:stretch>
            <a:fillRect/>
          </a:stretch>
        </p:blipFill>
        <p:spPr>
          <a:xfrm>
            <a:off x="6534007" y="2228471"/>
            <a:ext cx="7773470" cy="4576819"/>
          </a:xfrm>
          <a:prstGeom prst="rect">
            <a:avLst/>
          </a:prstGeom>
        </p:spPr>
      </p:pic>
    </p:spTree>
    <p:extLst>
      <p:ext uri="{BB962C8B-B14F-4D97-AF65-F5344CB8AC3E}">
        <p14:creationId xmlns:p14="http://schemas.microsoft.com/office/powerpoint/2010/main" val="23258228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90266-058E-5A03-5698-7AE76536CF4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AD1285-778A-8D39-F576-C334AF7F9383}"/>
              </a:ext>
            </a:extLst>
          </p:cNvPr>
          <p:cNvSpPr>
            <a:spLocks noGrp="1"/>
          </p:cNvSpPr>
          <p:nvPr>
            <p:ph idx="1"/>
          </p:nvPr>
        </p:nvSpPr>
        <p:spPr/>
        <p:txBody>
          <a:bodyPr/>
          <a:lstStyle/>
          <a:p>
            <a:r>
              <a:rPr lang="en-US" dirty="0"/>
              <a:t>There are 4 main components needed for interfacing with the LabVIEW plugin</a:t>
            </a:r>
          </a:p>
          <a:p>
            <a:pPr lvl="1"/>
            <a:r>
              <a:rPr lang="en-US" b="1" dirty="0"/>
              <a:t>Channels Variables</a:t>
            </a:r>
            <a:r>
              <a:rPr lang="en-US" dirty="0"/>
              <a:t>: defines all variables used</a:t>
            </a:r>
          </a:p>
          <a:p>
            <a:pPr lvl="1"/>
            <a:r>
              <a:rPr lang="en-US" b="1" dirty="0"/>
              <a:t>Consumer Table</a:t>
            </a:r>
            <a:r>
              <a:rPr lang="en-US" dirty="0"/>
              <a:t>: defines the consumer channels</a:t>
            </a:r>
          </a:p>
          <a:p>
            <a:pPr lvl="1"/>
            <a:r>
              <a:rPr lang="en-US" b="1" dirty="0"/>
              <a:t>Producer Table</a:t>
            </a:r>
            <a:r>
              <a:rPr lang="en-US" dirty="0"/>
              <a:t>: defines the producer channels</a:t>
            </a:r>
          </a:p>
          <a:p>
            <a:pPr lvl="1"/>
            <a:r>
              <a:rPr lang="en-US" b="1" dirty="0"/>
              <a:t>Config</a:t>
            </a:r>
            <a:r>
              <a:rPr lang="en-US" dirty="0"/>
              <a:t>: defines which plugin is used and the configuration parameters using the JSON string</a:t>
            </a:r>
          </a:p>
          <a:p>
            <a:pPr lvl="1"/>
            <a:endParaRPr lang="en-US" dirty="0"/>
          </a:p>
        </p:txBody>
      </p:sp>
      <p:sp>
        <p:nvSpPr>
          <p:cNvPr id="3" name="Title 2">
            <a:extLst>
              <a:ext uri="{FF2B5EF4-FFF2-40B4-BE49-F238E27FC236}">
                <a16:creationId xmlns:a16="http://schemas.microsoft.com/office/drawing/2014/main" id="{7F0DFEB8-F618-F08E-88A1-2355AB6C32A2}"/>
              </a:ext>
            </a:extLst>
          </p:cNvPr>
          <p:cNvSpPr>
            <a:spLocks noGrp="1"/>
          </p:cNvSpPr>
          <p:nvPr>
            <p:ph type="title"/>
          </p:nvPr>
        </p:nvSpPr>
        <p:spPr/>
        <p:txBody>
          <a:bodyPr/>
          <a:lstStyle/>
          <a:p>
            <a:r>
              <a:rPr lang="en-US" dirty="0"/>
              <a:t>Phase 3: </a:t>
            </a:r>
            <a:r>
              <a:rPr lang="en-US" dirty="0" err="1"/>
              <a:t>PAtools</a:t>
            </a:r>
            <a:r>
              <a:rPr lang="en-US" dirty="0"/>
              <a:t> Device Module Overview</a:t>
            </a:r>
          </a:p>
        </p:txBody>
      </p:sp>
      <p:pic>
        <p:nvPicPr>
          <p:cNvPr id="7" name="Picture 6">
            <a:extLst>
              <a:ext uri="{FF2B5EF4-FFF2-40B4-BE49-F238E27FC236}">
                <a16:creationId xmlns:a16="http://schemas.microsoft.com/office/drawing/2014/main" id="{BC9CFD15-6F06-4C88-6548-7E35458B0279}"/>
              </a:ext>
            </a:extLst>
          </p:cNvPr>
          <p:cNvPicPr>
            <a:picLocks noChangeAspect="1"/>
          </p:cNvPicPr>
          <p:nvPr/>
        </p:nvPicPr>
        <p:blipFill>
          <a:blip r:embed="rId2"/>
          <a:stretch>
            <a:fillRect/>
          </a:stretch>
        </p:blipFill>
        <p:spPr>
          <a:xfrm>
            <a:off x="1566245" y="4667497"/>
            <a:ext cx="9895928" cy="2623845"/>
          </a:xfrm>
          <a:prstGeom prst="rect">
            <a:avLst/>
          </a:prstGeom>
        </p:spPr>
      </p:pic>
    </p:spTree>
    <p:extLst>
      <p:ext uri="{BB962C8B-B14F-4D97-AF65-F5344CB8AC3E}">
        <p14:creationId xmlns:p14="http://schemas.microsoft.com/office/powerpoint/2010/main" val="893685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C100A-C135-BCD6-07F7-4BC5C8771D4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F60A87-7259-6E5E-B431-B2ACCE55D506}"/>
              </a:ext>
            </a:extLst>
          </p:cNvPr>
          <p:cNvSpPr>
            <a:spLocks noGrp="1"/>
          </p:cNvSpPr>
          <p:nvPr>
            <p:ph idx="1"/>
          </p:nvPr>
        </p:nvSpPr>
        <p:spPr/>
        <p:txBody>
          <a:bodyPr/>
          <a:lstStyle/>
          <a:p>
            <a:r>
              <a:rPr lang="en-US"/>
              <a:t>Default variables are provided as an example of the various data types and format</a:t>
            </a:r>
          </a:p>
          <a:p>
            <a:r>
              <a:rPr lang="en-US"/>
              <a:t>The variables here must match the variables created from Define Data Channels in the LabVIEW project</a:t>
            </a:r>
          </a:p>
          <a:p>
            <a:r>
              <a:rPr lang="en-US"/>
              <a:t>There are three types of variables needed: </a:t>
            </a:r>
            <a:r>
              <a:rPr lang="en-US" err="1"/>
              <a:t>PAtools</a:t>
            </a:r>
            <a:r>
              <a:rPr lang="en-US"/>
              <a:t> variable, channel name as defined in Define Data channels, and status variable to show connection between LabVIEW and </a:t>
            </a:r>
            <a:r>
              <a:rPr lang="en-US" err="1"/>
              <a:t>PAtools</a:t>
            </a:r>
            <a:endParaRPr lang="en-US"/>
          </a:p>
          <a:p>
            <a:r>
              <a:rPr lang="en-US"/>
              <a:t>Define the following channels (easiest to define in Edit as Excel)</a:t>
            </a:r>
          </a:p>
          <a:p>
            <a:endParaRPr lang="en-US"/>
          </a:p>
        </p:txBody>
      </p:sp>
      <p:sp>
        <p:nvSpPr>
          <p:cNvPr id="3" name="Title 2">
            <a:extLst>
              <a:ext uri="{FF2B5EF4-FFF2-40B4-BE49-F238E27FC236}">
                <a16:creationId xmlns:a16="http://schemas.microsoft.com/office/drawing/2014/main" id="{1E519B52-6B43-C9BE-9418-AD66D8F401A1}"/>
              </a:ext>
            </a:extLst>
          </p:cNvPr>
          <p:cNvSpPr>
            <a:spLocks noGrp="1"/>
          </p:cNvSpPr>
          <p:nvPr>
            <p:ph type="title"/>
          </p:nvPr>
        </p:nvSpPr>
        <p:spPr/>
        <p:txBody>
          <a:bodyPr/>
          <a:lstStyle/>
          <a:p>
            <a:r>
              <a:rPr lang="en-US"/>
              <a:t>Phase 3: Define Variables in Channels Variables</a:t>
            </a:r>
          </a:p>
        </p:txBody>
      </p:sp>
      <p:pic>
        <p:nvPicPr>
          <p:cNvPr id="5" name="Picture 4">
            <a:extLst>
              <a:ext uri="{FF2B5EF4-FFF2-40B4-BE49-F238E27FC236}">
                <a16:creationId xmlns:a16="http://schemas.microsoft.com/office/drawing/2014/main" id="{BD65FF93-0C78-224F-3EF2-BFD2CCC5D5CF}"/>
              </a:ext>
            </a:extLst>
          </p:cNvPr>
          <p:cNvPicPr>
            <a:picLocks noChangeAspect="1"/>
          </p:cNvPicPr>
          <p:nvPr/>
        </p:nvPicPr>
        <p:blipFill>
          <a:blip r:embed="rId2"/>
          <a:stretch>
            <a:fillRect/>
          </a:stretch>
        </p:blipFill>
        <p:spPr>
          <a:xfrm>
            <a:off x="3742379" y="3927075"/>
            <a:ext cx="4844206" cy="4114800"/>
          </a:xfrm>
          <a:prstGeom prst="rect">
            <a:avLst/>
          </a:prstGeom>
        </p:spPr>
      </p:pic>
    </p:spTree>
    <p:extLst>
      <p:ext uri="{BB962C8B-B14F-4D97-AF65-F5344CB8AC3E}">
        <p14:creationId xmlns:p14="http://schemas.microsoft.com/office/powerpoint/2010/main" val="3748495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CAFB2-557D-C4AD-C9E7-80D1BA980C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AD4170-E2C0-814F-466A-E558B88BDF67}"/>
              </a:ext>
            </a:extLst>
          </p:cNvPr>
          <p:cNvSpPr>
            <a:spLocks noGrp="1"/>
          </p:cNvSpPr>
          <p:nvPr>
            <p:ph type="title"/>
          </p:nvPr>
        </p:nvSpPr>
        <p:spPr/>
        <p:txBody>
          <a:bodyPr/>
          <a:lstStyle/>
          <a:p>
            <a:r>
              <a:rPr lang="en-US"/>
              <a:t>Phase 3: Define Variables in Channels Variables</a:t>
            </a:r>
          </a:p>
        </p:txBody>
      </p:sp>
      <p:pic>
        <p:nvPicPr>
          <p:cNvPr id="5" name="Picture 4">
            <a:extLst>
              <a:ext uri="{FF2B5EF4-FFF2-40B4-BE49-F238E27FC236}">
                <a16:creationId xmlns:a16="http://schemas.microsoft.com/office/drawing/2014/main" id="{155937EC-40B3-872F-A1CA-0A6CF858FE66}"/>
              </a:ext>
            </a:extLst>
          </p:cNvPr>
          <p:cNvPicPr>
            <a:picLocks noChangeAspect="1"/>
          </p:cNvPicPr>
          <p:nvPr/>
        </p:nvPicPr>
        <p:blipFill>
          <a:blip r:embed="rId2"/>
          <a:stretch>
            <a:fillRect/>
          </a:stretch>
        </p:blipFill>
        <p:spPr>
          <a:xfrm>
            <a:off x="3675364" y="1610797"/>
            <a:ext cx="5320098" cy="6122241"/>
          </a:xfrm>
          <a:prstGeom prst="rect">
            <a:avLst/>
          </a:prstGeom>
        </p:spPr>
      </p:pic>
    </p:spTree>
    <p:extLst>
      <p:ext uri="{BB962C8B-B14F-4D97-AF65-F5344CB8AC3E}">
        <p14:creationId xmlns:p14="http://schemas.microsoft.com/office/powerpoint/2010/main" val="3787644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69D63-8C1C-CE46-C99A-B540E426DCA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6717B2-D37E-5A76-BE55-A143FE5C667D}"/>
              </a:ext>
            </a:extLst>
          </p:cNvPr>
          <p:cNvSpPr>
            <a:spLocks noGrp="1"/>
          </p:cNvSpPr>
          <p:nvPr>
            <p:ph type="title"/>
          </p:nvPr>
        </p:nvSpPr>
        <p:spPr/>
        <p:txBody>
          <a:bodyPr/>
          <a:lstStyle/>
          <a:p>
            <a:r>
              <a:rPr lang="en-US"/>
              <a:t>Phase 3: Define Variables in Channels Variables</a:t>
            </a:r>
          </a:p>
        </p:txBody>
      </p:sp>
      <p:pic>
        <p:nvPicPr>
          <p:cNvPr id="4" name="Picture 3">
            <a:extLst>
              <a:ext uri="{FF2B5EF4-FFF2-40B4-BE49-F238E27FC236}">
                <a16:creationId xmlns:a16="http://schemas.microsoft.com/office/drawing/2014/main" id="{5EEA85D9-9794-F40F-088F-61EB1762C1A6}"/>
              </a:ext>
            </a:extLst>
          </p:cNvPr>
          <p:cNvPicPr>
            <a:picLocks noChangeAspect="1"/>
          </p:cNvPicPr>
          <p:nvPr/>
        </p:nvPicPr>
        <p:blipFill>
          <a:blip r:embed="rId2"/>
          <a:stretch>
            <a:fillRect/>
          </a:stretch>
        </p:blipFill>
        <p:spPr>
          <a:xfrm>
            <a:off x="3300316" y="1345915"/>
            <a:ext cx="7872021" cy="6686708"/>
          </a:xfrm>
          <a:prstGeom prst="rect">
            <a:avLst/>
          </a:prstGeom>
        </p:spPr>
      </p:pic>
    </p:spTree>
    <p:extLst>
      <p:ext uri="{BB962C8B-B14F-4D97-AF65-F5344CB8AC3E}">
        <p14:creationId xmlns:p14="http://schemas.microsoft.com/office/powerpoint/2010/main" val="3986902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42AF4-B7D5-A13B-8DAE-491BD11C0E4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C09CBB-A382-CFD3-A894-8327C5C5A49C}"/>
              </a:ext>
            </a:extLst>
          </p:cNvPr>
          <p:cNvSpPr>
            <a:spLocks noGrp="1"/>
          </p:cNvSpPr>
          <p:nvPr>
            <p:ph idx="1"/>
          </p:nvPr>
        </p:nvSpPr>
        <p:spPr/>
        <p:txBody>
          <a:bodyPr/>
          <a:lstStyle/>
          <a:p>
            <a:r>
              <a:rPr lang="en-US" dirty="0"/>
              <a:t>Three variables are needed for each channel</a:t>
            </a:r>
          </a:p>
          <a:p>
            <a:pPr lvl="1"/>
            <a:r>
              <a:rPr lang="en-US" b="1" dirty="0"/>
              <a:t>PAtools Variable</a:t>
            </a:r>
            <a:r>
              <a:rPr lang="en-US" dirty="0"/>
              <a:t>: This is the variable used for setting setpoints and reading feedback values</a:t>
            </a:r>
          </a:p>
          <a:p>
            <a:pPr lvl="1"/>
            <a:r>
              <a:rPr lang="en-US" b="1" dirty="0"/>
              <a:t>Channel Name</a:t>
            </a:r>
            <a:r>
              <a:rPr lang="en-US" dirty="0"/>
              <a:t>: This is a text value that defines the channel names used in the Define Data Channels VI</a:t>
            </a:r>
          </a:p>
          <a:p>
            <a:pPr lvl="1"/>
            <a:r>
              <a:rPr lang="en-US" b="1" dirty="0"/>
              <a:t>Status Variable</a:t>
            </a:r>
            <a:r>
              <a:rPr lang="en-US" dirty="0"/>
              <a:t>: This variable defines the linkage status between the PAtools channel and the LabVIEW channel</a:t>
            </a:r>
          </a:p>
          <a:p>
            <a:endParaRPr lang="en-US" dirty="0"/>
          </a:p>
        </p:txBody>
      </p:sp>
      <p:sp>
        <p:nvSpPr>
          <p:cNvPr id="3" name="Title 2">
            <a:extLst>
              <a:ext uri="{FF2B5EF4-FFF2-40B4-BE49-F238E27FC236}">
                <a16:creationId xmlns:a16="http://schemas.microsoft.com/office/drawing/2014/main" id="{F96BD95E-40BA-973B-212E-7528C631D90D}"/>
              </a:ext>
            </a:extLst>
          </p:cNvPr>
          <p:cNvSpPr>
            <a:spLocks noGrp="1"/>
          </p:cNvSpPr>
          <p:nvPr>
            <p:ph type="title"/>
          </p:nvPr>
        </p:nvSpPr>
        <p:spPr/>
        <p:txBody>
          <a:bodyPr/>
          <a:lstStyle/>
          <a:p>
            <a:r>
              <a:rPr lang="en-US"/>
              <a:t>Phase 3: Required Variables</a:t>
            </a:r>
          </a:p>
        </p:txBody>
      </p:sp>
    </p:spTree>
    <p:extLst>
      <p:ext uri="{BB962C8B-B14F-4D97-AF65-F5344CB8AC3E}">
        <p14:creationId xmlns:p14="http://schemas.microsoft.com/office/powerpoint/2010/main" val="27064998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5141D-B5F2-BFDD-5D27-CC21AE31214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7392D6E-47EC-84C2-1A0C-44D68FAB145A}"/>
              </a:ext>
            </a:extLst>
          </p:cNvPr>
          <p:cNvSpPr>
            <a:spLocks noGrp="1"/>
          </p:cNvSpPr>
          <p:nvPr>
            <p:ph type="title"/>
          </p:nvPr>
        </p:nvSpPr>
        <p:spPr/>
        <p:txBody>
          <a:bodyPr/>
          <a:lstStyle/>
          <a:p>
            <a:r>
              <a:rPr lang="en-US"/>
              <a:t>Phase 3: Configure Consumer Channels</a:t>
            </a:r>
          </a:p>
        </p:txBody>
      </p:sp>
      <p:pic>
        <p:nvPicPr>
          <p:cNvPr id="7" name="Picture 6">
            <a:extLst>
              <a:ext uri="{FF2B5EF4-FFF2-40B4-BE49-F238E27FC236}">
                <a16:creationId xmlns:a16="http://schemas.microsoft.com/office/drawing/2014/main" id="{1875823B-067B-20B1-7C52-76662FC507BC}"/>
              </a:ext>
            </a:extLst>
          </p:cNvPr>
          <p:cNvPicPr>
            <a:picLocks noChangeAspect="1"/>
          </p:cNvPicPr>
          <p:nvPr/>
        </p:nvPicPr>
        <p:blipFill>
          <a:blip r:embed="rId2"/>
          <a:stretch>
            <a:fillRect/>
          </a:stretch>
        </p:blipFill>
        <p:spPr>
          <a:xfrm>
            <a:off x="0" y="3407152"/>
            <a:ext cx="14630400" cy="1415295"/>
          </a:xfrm>
          <a:prstGeom prst="rect">
            <a:avLst/>
          </a:prstGeom>
        </p:spPr>
      </p:pic>
    </p:spTree>
    <p:extLst>
      <p:ext uri="{BB962C8B-B14F-4D97-AF65-F5344CB8AC3E}">
        <p14:creationId xmlns:p14="http://schemas.microsoft.com/office/powerpoint/2010/main" val="2594743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C49A7-D0F1-61CF-940D-3A119E6B3E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D718AA5-9AAE-7266-5C78-E688AA1F24A5}"/>
              </a:ext>
            </a:extLst>
          </p:cNvPr>
          <p:cNvSpPr>
            <a:spLocks noGrp="1"/>
          </p:cNvSpPr>
          <p:nvPr>
            <p:ph type="title"/>
          </p:nvPr>
        </p:nvSpPr>
        <p:spPr/>
        <p:txBody>
          <a:bodyPr/>
          <a:lstStyle/>
          <a:p>
            <a:r>
              <a:rPr lang="en-US"/>
              <a:t>Phase 3: Configure Producer Channels</a:t>
            </a:r>
          </a:p>
        </p:txBody>
      </p:sp>
      <p:pic>
        <p:nvPicPr>
          <p:cNvPr id="4" name="Picture 3">
            <a:extLst>
              <a:ext uri="{FF2B5EF4-FFF2-40B4-BE49-F238E27FC236}">
                <a16:creationId xmlns:a16="http://schemas.microsoft.com/office/drawing/2014/main" id="{F656A960-C21A-7B02-D6AD-03693EC9C54F}"/>
              </a:ext>
            </a:extLst>
          </p:cNvPr>
          <p:cNvPicPr>
            <a:picLocks noChangeAspect="1"/>
          </p:cNvPicPr>
          <p:nvPr/>
        </p:nvPicPr>
        <p:blipFill>
          <a:blip r:embed="rId2"/>
          <a:stretch>
            <a:fillRect/>
          </a:stretch>
        </p:blipFill>
        <p:spPr>
          <a:xfrm>
            <a:off x="0" y="3039308"/>
            <a:ext cx="14630400" cy="2150984"/>
          </a:xfrm>
          <a:prstGeom prst="rect">
            <a:avLst/>
          </a:prstGeom>
        </p:spPr>
      </p:pic>
    </p:spTree>
    <p:extLst>
      <p:ext uri="{BB962C8B-B14F-4D97-AF65-F5344CB8AC3E}">
        <p14:creationId xmlns:p14="http://schemas.microsoft.com/office/powerpoint/2010/main" val="5963715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BCCB4-C874-BC0B-4115-3A243CDFAD1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5DC53E-A684-46B7-9B1C-0946E124A99F}"/>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CD98D7BA-FAB0-352C-4A94-08F5F7B9C86E}"/>
              </a:ext>
            </a:extLst>
          </p:cNvPr>
          <p:cNvSpPr>
            <a:spLocks noGrp="1"/>
          </p:cNvSpPr>
          <p:nvPr>
            <p:ph type="title"/>
          </p:nvPr>
        </p:nvSpPr>
        <p:spPr/>
        <p:txBody>
          <a:bodyPr/>
          <a:lstStyle/>
          <a:p>
            <a:r>
              <a:rPr lang="en-US"/>
              <a:t>Phase 3: Configure </a:t>
            </a:r>
            <a:r>
              <a:rPr lang="en-US" err="1"/>
              <a:t>Thermotron_Config</a:t>
            </a:r>
            <a:endParaRPr lang="en-US"/>
          </a:p>
        </p:txBody>
      </p:sp>
      <p:pic>
        <p:nvPicPr>
          <p:cNvPr id="5" name="Picture 4">
            <a:extLst>
              <a:ext uri="{FF2B5EF4-FFF2-40B4-BE49-F238E27FC236}">
                <a16:creationId xmlns:a16="http://schemas.microsoft.com/office/drawing/2014/main" id="{3BD0C609-887C-1F6B-B64C-052D86C54C6E}"/>
              </a:ext>
            </a:extLst>
          </p:cNvPr>
          <p:cNvPicPr>
            <a:picLocks noChangeAspect="1"/>
          </p:cNvPicPr>
          <p:nvPr/>
        </p:nvPicPr>
        <p:blipFill>
          <a:blip r:embed="rId2"/>
          <a:stretch>
            <a:fillRect/>
          </a:stretch>
        </p:blipFill>
        <p:spPr>
          <a:xfrm>
            <a:off x="841731" y="1248790"/>
            <a:ext cx="10149235" cy="6671371"/>
          </a:xfrm>
          <a:prstGeom prst="rect">
            <a:avLst/>
          </a:prstGeom>
        </p:spPr>
      </p:pic>
    </p:spTree>
    <p:extLst>
      <p:ext uri="{BB962C8B-B14F-4D97-AF65-F5344CB8AC3E}">
        <p14:creationId xmlns:p14="http://schemas.microsoft.com/office/powerpoint/2010/main" val="2939473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D7ADF-8F9A-DF59-CFBC-2991F473178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EFE0FFC-E9F9-BBFA-4B52-D69A36E37A8F}"/>
              </a:ext>
            </a:extLst>
          </p:cNvPr>
          <p:cNvSpPr>
            <a:spLocks noGrp="1"/>
          </p:cNvSpPr>
          <p:nvPr>
            <p:ph type="title"/>
          </p:nvPr>
        </p:nvSpPr>
        <p:spPr/>
        <p:txBody>
          <a:bodyPr/>
          <a:lstStyle/>
          <a:p>
            <a:r>
              <a:rPr lang="en-US"/>
              <a:t>Phase 1: Connections</a:t>
            </a:r>
          </a:p>
        </p:txBody>
      </p:sp>
      <p:sp>
        <p:nvSpPr>
          <p:cNvPr id="2" name="Rectangle: Rounded Corners 1">
            <a:extLst>
              <a:ext uri="{FF2B5EF4-FFF2-40B4-BE49-F238E27FC236}">
                <a16:creationId xmlns:a16="http://schemas.microsoft.com/office/drawing/2014/main" id="{22981966-CD0E-3AF9-3CF1-BF2044410EFA}"/>
              </a:ext>
            </a:extLst>
          </p:cNvPr>
          <p:cNvSpPr/>
          <p:nvPr/>
        </p:nvSpPr>
        <p:spPr bwMode="auto">
          <a:xfrm>
            <a:off x="5045528" y="2471057"/>
            <a:ext cx="5099958" cy="3614057"/>
          </a:xfrm>
          <a:prstGeom prst="roundRect">
            <a:avLst/>
          </a:prstGeom>
          <a:noFill/>
          <a:ln w="76200">
            <a:solidFill>
              <a:schemeClr val="tx2"/>
            </a:solidFill>
            <a:round/>
            <a:headEnd/>
            <a:tailEnd/>
          </a:ln>
          <a:effectLst/>
        </p:spPr>
        <p:txBody>
          <a:bodyPr wrap="square" rtlCol="0" anchor="ctr"/>
          <a:lstStyle/>
          <a:p>
            <a:pPr algn="ctr" eaLnBrk="0" fontAlgn="base" hangingPunct="0">
              <a:spcBef>
                <a:spcPct val="0"/>
              </a:spcBef>
              <a:spcAft>
                <a:spcPct val="0"/>
              </a:spcAft>
            </a:pPr>
            <a:endParaRPr lang="en-US" b="1"/>
          </a:p>
        </p:txBody>
      </p:sp>
      <p:sp>
        <p:nvSpPr>
          <p:cNvPr id="7" name="Rectangle: Rounded Corners 6">
            <a:extLst>
              <a:ext uri="{FF2B5EF4-FFF2-40B4-BE49-F238E27FC236}">
                <a16:creationId xmlns:a16="http://schemas.microsoft.com/office/drawing/2014/main" id="{BF80E4B1-8AC1-FF50-97A4-76BCA0273C5A}"/>
              </a:ext>
            </a:extLst>
          </p:cNvPr>
          <p:cNvSpPr/>
          <p:nvPr/>
        </p:nvSpPr>
        <p:spPr bwMode="auto">
          <a:xfrm>
            <a:off x="5297257" y="3521527"/>
            <a:ext cx="2035631" cy="1513115"/>
          </a:xfrm>
          <a:prstGeom prst="roundRect">
            <a:avLst/>
          </a:prstGeom>
          <a:solidFill>
            <a:schemeClr val="accent1"/>
          </a:solidFill>
          <a:ln w="9525">
            <a:noFill/>
            <a:round/>
            <a:headEnd/>
            <a:tailEnd/>
          </a:ln>
          <a:effectLst/>
        </p:spPr>
        <p:txBody>
          <a:bodyPr wrap="square" rtlCol="0" anchor="ctr"/>
          <a:lstStyle/>
          <a:p>
            <a:pPr algn="ctr" eaLnBrk="0" fontAlgn="base" hangingPunct="0">
              <a:spcBef>
                <a:spcPct val="0"/>
              </a:spcBef>
              <a:spcAft>
                <a:spcPct val="0"/>
              </a:spcAft>
            </a:pPr>
            <a:r>
              <a:rPr lang="en-US" b="1">
                <a:solidFill>
                  <a:srgbClr val="FFFFFF"/>
                </a:solidFill>
              </a:rPr>
              <a:t>LabVIEW</a:t>
            </a:r>
          </a:p>
        </p:txBody>
      </p:sp>
      <p:sp>
        <p:nvSpPr>
          <p:cNvPr id="8" name="Rectangle: Rounded Corners 7">
            <a:extLst>
              <a:ext uri="{FF2B5EF4-FFF2-40B4-BE49-F238E27FC236}">
                <a16:creationId xmlns:a16="http://schemas.microsoft.com/office/drawing/2014/main" id="{7CEC3117-9026-012C-B15D-6C0AD04B1DA9}"/>
              </a:ext>
            </a:extLst>
          </p:cNvPr>
          <p:cNvSpPr/>
          <p:nvPr/>
        </p:nvSpPr>
        <p:spPr bwMode="auto">
          <a:xfrm>
            <a:off x="7911187" y="3521526"/>
            <a:ext cx="2035631" cy="1513115"/>
          </a:xfrm>
          <a:prstGeom prst="roundRect">
            <a:avLst/>
          </a:prstGeom>
          <a:solidFill>
            <a:schemeClr val="accent1"/>
          </a:solidFill>
          <a:ln w="9525">
            <a:noFill/>
            <a:round/>
            <a:headEnd/>
            <a:tailEnd/>
          </a:ln>
          <a:effectLst/>
        </p:spPr>
        <p:txBody>
          <a:bodyPr wrap="square" rtlCol="0" anchor="ctr"/>
          <a:lstStyle/>
          <a:p>
            <a:pPr algn="ctr" eaLnBrk="0" fontAlgn="base" hangingPunct="0">
              <a:spcBef>
                <a:spcPct val="0"/>
              </a:spcBef>
              <a:spcAft>
                <a:spcPct val="0"/>
              </a:spcAft>
            </a:pPr>
            <a:r>
              <a:rPr lang="en-US" b="1">
                <a:solidFill>
                  <a:srgbClr val="FFFFFF"/>
                </a:solidFill>
              </a:rPr>
              <a:t>Chamber</a:t>
            </a:r>
          </a:p>
        </p:txBody>
      </p:sp>
      <p:cxnSp>
        <p:nvCxnSpPr>
          <p:cNvPr id="10" name="Straight Arrow Connector 9">
            <a:extLst>
              <a:ext uri="{FF2B5EF4-FFF2-40B4-BE49-F238E27FC236}">
                <a16:creationId xmlns:a16="http://schemas.microsoft.com/office/drawing/2014/main" id="{51C855EE-DCF3-EE07-EA10-C9D7F57B0E8C}"/>
              </a:ext>
            </a:extLst>
          </p:cNvPr>
          <p:cNvCxnSpPr>
            <a:stCxn id="7" idx="3"/>
            <a:endCxn id="8" idx="1"/>
          </p:cNvCxnSpPr>
          <p:nvPr/>
        </p:nvCxnSpPr>
        <p:spPr bwMode="auto">
          <a:xfrm flipV="1">
            <a:off x="7332888" y="4278084"/>
            <a:ext cx="578299" cy="1"/>
          </a:xfrm>
          <a:prstGeom prst="straightConnector1">
            <a:avLst/>
          </a:prstGeom>
          <a:solidFill>
            <a:schemeClr val="accent1"/>
          </a:solidFill>
          <a:ln w="38100" cap="flat" cmpd="sng" algn="ctr">
            <a:solidFill>
              <a:schemeClr val="accent1"/>
            </a:solidFill>
            <a:prstDash val="solid"/>
            <a:round/>
            <a:headEnd type="triangle"/>
            <a:tailEnd type="triangle"/>
          </a:ln>
          <a:effectLst/>
        </p:spPr>
      </p:cxnSp>
      <p:sp>
        <p:nvSpPr>
          <p:cNvPr id="11" name="TextBox 10">
            <a:extLst>
              <a:ext uri="{FF2B5EF4-FFF2-40B4-BE49-F238E27FC236}">
                <a16:creationId xmlns:a16="http://schemas.microsoft.com/office/drawing/2014/main" id="{A7ED1862-53CA-9B14-F289-E53C1052AB55}"/>
              </a:ext>
            </a:extLst>
          </p:cNvPr>
          <p:cNvSpPr txBox="1"/>
          <p:nvPr/>
        </p:nvSpPr>
        <p:spPr>
          <a:xfrm>
            <a:off x="7332888" y="2009388"/>
            <a:ext cx="859971" cy="461665"/>
          </a:xfrm>
          <a:prstGeom prst="rect">
            <a:avLst/>
          </a:prstGeom>
          <a:noFill/>
        </p:spPr>
        <p:txBody>
          <a:bodyPr wrap="square" rtlCol="0">
            <a:spAutoFit/>
          </a:bodyPr>
          <a:lstStyle/>
          <a:p>
            <a:r>
              <a:rPr lang="en-US" sz="2400" b="1"/>
              <a:t>PC</a:t>
            </a:r>
          </a:p>
        </p:txBody>
      </p:sp>
    </p:spTree>
    <p:extLst>
      <p:ext uri="{BB962C8B-B14F-4D97-AF65-F5344CB8AC3E}">
        <p14:creationId xmlns:p14="http://schemas.microsoft.com/office/powerpoint/2010/main" val="41119083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2CDD7-19C5-164E-8844-3BBB7DCD812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F88A79-CCAA-4939-3266-3D8910BEDFF3}"/>
              </a:ext>
            </a:extLst>
          </p:cNvPr>
          <p:cNvSpPr>
            <a:spLocks noGrp="1"/>
          </p:cNvSpPr>
          <p:nvPr>
            <p:ph idx="1"/>
          </p:nvPr>
        </p:nvSpPr>
        <p:spPr/>
        <p:txBody>
          <a:bodyPr/>
          <a:lstStyle/>
          <a:p>
            <a:r>
              <a:rPr lang="en-US"/>
              <a:t>The instance name must be unique – no two plugins can have the same instance name</a:t>
            </a:r>
          </a:p>
          <a:p>
            <a:r>
              <a:rPr lang="en-US"/>
              <a:t>The plugin name is the name of the packed project library on the PXI</a:t>
            </a:r>
          </a:p>
          <a:p>
            <a:r>
              <a:rPr lang="en-US"/>
              <a:t>The plugin configuration is the JSON configuration string generated from the LabVIEW project</a:t>
            </a:r>
          </a:p>
        </p:txBody>
      </p:sp>
      <p:sp>
        <p:nvSpPr>
          <p:cNvPr id="3" name="Title 2">
            <a:extLst>
              <a:ext uri="{FF2B5EF4-FFF2-40B4-BE49-F238E27FC236}">
                <a16:creationId xmlns:a16="http://schemas.microsoft.com/office/drawing/2014/main" id="{406F7482-70CE-30DC-A2E0-F620D0578600}"/>
              </a:ext>
            </a:extLst>
          </p:cNvPr>
          <p:cNvSpPr>
            <a:spLocks noGrp="1"/>
          </p:cNvSpPr>
          <p:nvPr>
            <p:ph type="title"/>
          </p:nvPr>
        </p:nvSpPr>
        <p:spPr/>
        <p:txBody>
          <a:bodyPr/>
          <a:lstStyle/>
          <a:p>
            <a:r>
              <a:rPr lang="en-US"/>
              <a:t>Phase 3: Configure </a:t>
            </a:r>
            <a:r>
              <a:rPr lang="en-US" err="1"/>
              <a:t>Thermotron_Config</a:t>
            </a:r>
            <a:endParaRPr lang="en-US"/>
          </a:p>
        </p:txBody>
      </p:sp>
      <p:pic>
        <p:nvPicPr>
          <p:cNvPr id="5" name="Picture 4">
            <a:extLst>
              <a:ext uri="{FF2B5EF4-FFF2-40B4-BE49-F238E27FC236}">
                <a16:creationId xmlns:a16="http://schemas.microsoft.com/office/drawing/2014/main" id="{CBA5952D-811A-5A05-A632-CEEBEECCBC23}"/>
              </a:ext>
            </a:extLst>
          </p:cNvPr>
          <p:cNvPicPr>
            <a:picLocks noChangeAspect="1"/>
          </p:cNvPicPr>
          <p:nvPr/>
        </p:nvPicPr>
        <p:blipFill>
          <a:blip r:embed="rId2"/>
          <a:stretch>
            <a:fillRect/>
          </a:stretch>
        </p:blipFill>
        <p:spPr>
          <a:xfrm>
            <a:off x="1274532" y="3393295"/>
            <a:ext cx="10688542" cy="4429743"/>
          </a:xfrm>
          <a:prstGeom prst="rect">
            <a:avLst/>
          </a:prstGeom>
        </p:spPr>
      </p:pic>
    </p:spTree>
    <p:extLst>
      <p:ext uri="{BB962C8B-B14F-4D97-AF65-F5344CB8AC3E}">
        <p14:creationId xmlns:p14="http://schemas.microsoft.com/office/powerpoint/2010/main" val="32929022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0F578-CF68-6B01-15BF-49F29F4B236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2E2783-1EAA-C903-7C33-001B3E26855B}"/>
              </a:ext>
            </a:extLst>
          </p:cNvPr>
          <p:cNvSpPr>
            <a:spLocks noGrp="1"/>
          </p:cNvSpPr>
          <p:nvPr>
            <p:ph idx="1"/>
          </p:nvPr>
        </p:nvSpPr>
        <p:spPr/>
        <p:txBody>
          <a:bodyPr/>
          <a:lstStyle/>
          <a:p>
            <a:r>
              <a:rPr lang="en-US" dirty="0"/>
              <a:t>Create a duplicate of a PAmoduleTest and add the Thermotron device module by right clicking - copy, and right click – paste link</a:t>
            </a:r>
          </a:p>
          <a:p>
            <a:r>
              <a:rPr lang="en-US" dirty="0"/>
              <a:t>Send test to test bench and resolve errors: Recompile PAbasic script, check calculations, update userbox (go to next slide)</a:t>
            </a:r>
          </a:p>
        </p:txBody>
      </p:sp>
      <p:sp>
        <p:nvSpPr>
          <p:cNvPr id="3" name="Title 2">
            <a:extLst>
              <a:ext uri="{FF2B5EF4-FFF2-40B4-BE49-F238E27FC236}">
                <a16:creationId xmlns:a16="http://schemas.microsoft.com/office/drawing/2014/main" id="{013575D4-EAA5-5CAB-6BB0-41E9979CBF01}"/>
              </a:ext>
            </a:extLst>
          </p:cNvPr>
          <p:cNvSpPr>
            <a:spLocks noGrp="1"/>
          </p:cNvSpPr>
          <p:nvPr>
            <p:ph type="title"/>
          </p:nvPr>
        </p:nvSpPr>
        <p:spPr/>
        <p:txBody>
          <a:bodyPr/>
          <a:lstStyle/>
          <a:p>
            <a:r>
              <a:rPr lang="en-US"/>
              <a:t>Phase 3: Send Test to Test Bench</a:t>
            </a:r>
          </a:p>
        </p:txBody>
      </p:sp>
      <p:pic>
        <p:nvPicPr>
          <p:cNvPr id="6" name="Picture 5">
            <a:extLst>
              <a:ext uri="{FF2B5EF4-FFF2-40B4-BE49-F238E27FC236}">
                <a16:creationId xmlns:a16="http://schemas.microsoft.com/office/drawing/2014/main" id="{449B6D4B-F08F-B36F-0712-1DF3F1CC0FBA}"/>
              </a:ext>
            </a:extLst>
          </p:cNvPr>
          <p:cNvPicPr>
            <a:picLocks noChangeAspect="1"/>
          </p:cNvPicPr>
          <p:nvPr/>
        </p:nvPicPr>
        <p:blipFill>
          <a:blip r:embed="rId2"/>
          <a:stretch>
            <a:fillRect/>
          </a:stretch>
        </p:blipFill>
        <p:spPr>
          <a:xfrm>
            <a:off x="3379808" y="2799240"/>
            <a:ext cx="6447154" cy="5256739"/>
          </a:xfrm>
          <a:prstGeom prst="rect">
            <a:avLst/>
          </a:prstGeom>
        </p:spPr>
      </p:pic>
    </p:spTree>
    <p:extLst>
      <p:ext uri="{BB962C8B-B14F-4D97-AF65-F5344CB8AC3E}">
        <p14:creationId xmlns:p14="http://schemas.microsoft.com/office/powerpoint/2010/main" val="23155392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96DE4-D075-27FB-3B76-EE208B21B11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0FA852-63F6-5555-7E04-97CAC42A4368}"/>
              </a:ext>
            </a:extLst>
          </p:cNvPr>
          <p:cNvSpPr>
            <a:spLocks noGrp="1"/>
          </p:cNvSpPr>
          <p:nvPr>
            <p:ph idx="1"/>
          </p:nvPr>
        </p:nvSpPr>
        <p:spPr/>
        <p:txBody>
          <a:bodyPr/>
          <a:lstStyle/>
          <a:p>
            <a:r>
              <a:rPr lang="en-US" dirty="0"/>
              <a:t>Open Thermotron device module in PAconfigurator Classic and navigate to the userbox folder in the </a:t>
            </a:r>
            <a:r>
              <a:rPr lang="en-US" dirty="0" err="1"/>
              <a:t>Thermotron_config</a:t>
            </a:r>
            <a:endParaRPr lang="en-US" dirty="0"/>
          </a:p>
          <a:p>
            <a:r>
              <a:rPr lang="en-US" dirty="0"/>
              <a:t>Right click on </a:t>
            </a:r>
            <a:r>
              <a:rPr lang="en-US" dirty="0" err="1"/>
              <a:t>Thermotron_Data.TAB</a:t>
            </a:r>
            <a:r>
              <a:rPr lang="en-US" dirty="0"/>
              <a:t> and select Open with </a:t>
            </a:r>
            <a:r>
              <a:rPr lang="en-US" dirty="0" err="1"/>
              <a:t>PAdesigner</a:t>
            </a:r>
            <a:r>
              <a:rPr lang="en-US" dirty="0"/>
              <a:t> </a:t>
            </a:r>
          </a:p>
          <a:p>
            <a:endParaRPr lang="en-US" dirty="0"/>
          </a:p>
        </p:txBody>
      </p:sp>
      <p:sp>
        <p:nvSpPr>
          <p:cNvPr id="3" name="Title 2">
            <a:extLst>
              <a:ext uri="{FF2B5EF4-FFF2-40B4-BE49-F238E27FC236}">
                <a16:creationId xmlns:a16="http://schemas.microsoft.com/office/drawing/2014/main" id="{F751A045-9243-C94C-49B1-01F39AE3C891}"/>
              </a:ext>
            </a:extLst>
          </p:cNvPr>
          <p:cNvSpPr>
            <a:spLocks noGrp="1"/>
          </p:cNvSpPr>
          <p:nvPr>
            <p:ph type="title"/>
          </p:nvPr>
        </p:nvSpPr>
        <p:spPr/>
        <p:txBody>
          <a:bodyPr/>
          <a:lstStyle/>
          <a:p>
            <a:r>
              <a:rPr lang="en-US"/>
              <a:t>Phase 3: Update </a:t>
            </a:r>
            <a:r>
              <a:rPr lang="en-US" err="1"/>
              <a:t>Userbox</a:t>
            </a:r>
            <a:endParaRPr lang="en-US"/>
          </a:p>
        </p:txBody>
      </p:sp>
      <p:pic>
        <p:nvPicPr>
          <p:cNvPr id="6" name="Picture 5">
            <a:extLst>
              <a:ext uri="{FF2B5EF4-FFF2-40B4-BE49-F238E27FC236}">
                <a16:creationId xmlns:a16="http://schemas.microsoft.com/office/drawing/2014/main" id="{BE4A282B-65AB-25A4-2129-E521108450D6}"/>
              </a:ext>
            </a:extLst>
          </p:cNvPr>
          <p:cNvPicPr>
            <a:picLocks noChangeAspect="1"/>
          </p:cNvPicPr>
          <p:nvPr/>
        </p:nvPicPr>
        <p:blipFill>
          <a:blip r:embed="rId2"/>
          <a:stretch>
            <a:fillRect/>
          </a:stretch>
        </p:blipFill>
        <p:spPr>
          <a:xfrm>
            <a:off x="870594" y="3520444"/>
            <a:ext cx="4434140" cy="3687878"/>
          </a:xfrm>
          <a:prstGeom prst="rect">
            <a:avLst/>
          </a:prstGeom>
        </p:spPr>
      </p:pic>
    </p:spTree>
    <p:extLst>
      <p:ext uri="{BB962C8B-B14F-4D97-AF65-F5344CB8AC3E}">
        <p14:creationId xmlns:p14="http://schemas.microsoft.com/office/powerpoint/2010/main" val="13382491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14CBD-5FC2-6EF4-D024-38929830B85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14B7B8-FF5B-45A9-2B30-E513E0FA1C28}"/>
              </a:ext>
            </a:extLst>
          </p:cNvPr>
          <p:cNvSpPr>
            <a:spLocks noGrp="1"/>
          </p:cNvSpPr>
          <p:nvPr>
            <p:ph type="title"/>
          </p:nvPr>
        </p:nvSpPr>
        <p:spPr/>
        <p:txBody>
          <a:bodyPr/>
          <a:lstStyle/>
          <a:p>
            <a:r>
              <a:rPr lang="en-US"/>
              <a:t>Phase 3: Update </a:t>
            </a:r>
            <a:r>
              <a:rPr lang="en-US" err="1"/>
              <a:t>Userbox</a:t>
            </a:r>
            <a:endParaRPr lang="en-US"/>
          </a:p>
        </p:txBody>
      </p:sp>
      <p:pic>
        <p:nvPicPr>
          <p:cNvPr id="8" name="Picture 7">
            <a:extLst>
              <a:ext uri="{FF2B5EF4-FFF2-40B4-BE49-F238E27FC236}">
                <a16:creationId xmlns:a16="http://schemas.microsoft.com/office/drawing/2014/main" id="{5BD2B73C-9F3C-A222-0874-6EDF23175CA8}"/>
              </a:ext>
            </a:extLst>
          </p:cNvPr>
          <p:cNvPicPr>
            <a:picLocks noChangeAspect="1"/>
          </p:cNvPicPr>
          <p:nvPr/>
        </p:nvPicPr>
        <p:blipFill>
          <a:blip r:embed="rId2"/>
          <a:stretch>
            <a:fillRect/>
          </a:stretch>
        </p:blipFill>
        <p:spPr>
          <a:xfrm>
            <a:off x="3965718" y="1345915"/>
            <a:ext cx="6698961" cy="6849162"/>
          </a:xfrm>
          <a:prstGeom prst="rect">
            <a:avLst/>
          </a:prstGeom>
        </p:spPr>
      </p:pic>
      <p:sp>
        <p:nvSpPr>
          <p:cNvPr id="5" name="Content Placeholder 1">
            <a:extLst>
              <a:ext uri="{FF2B5EF4-FFF2-40B4-BE49-F238E27FC236}">
                <a16:creationId xmlns:a16="http://schemas.microsoft.com/office/drawing/2014/main" id="{C4220220-0EBB-112A-CE2B-D19D2F1ECF5C}"/>
              </a:ext>
            </a:extLst>
          </p:cNvPr>
          <p:cNvSpPr>
            <a:spLocks noGrp="1"/>
          </p:cNvSpPr>
          <p:nvPr>
            <p:ph idx="1"/>
          </p:nvPr>
        </p:nvSpPr>
        <p:spPr>
          <a:xfrm>
            <a:off x="503237" y="1960631"/>
            <a:ext cx="3093807" cy="5247691"/>
          </a:xfrm>
        </p:spPr>
        <p:txBody>
          <a:bodyPr/>
          <a:lstStyle/>
          <a:p>
            <a:r>
              <a:rPr lang="en-US"/>
              <a:t>Delete all variable UI elements </a:t>
            </a:r>
          </a:p>
          <a:p>
            <a:endParaRPr lang="en-US"/>
          </a:p>
        </p:txBody>
      </p:sp>
    </p:spTree>
    <p:extLst>
      <p:ext uri="{BB962C8B-B14F-4D97-AF65-F5344CB8AC3E}">
        <p14:creationId xmlns:p14="http://schemas.microsoft.com/office/powerpoint/2010/main" val="34611692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D44260-8B81-01B1-5E62-36431A2705C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DFB7C2-78B7-9598-0980-6A54F69FC868}"/>
              </a:ext>
            </a:extLst>
          </p:cNvPr>
          <p:cNvSpPr>
            <a:spLocks noGrp="1"/>
          </p:cNvSpPr>
          <p:nvPr>
            <p:ph idx="1"/>
          </p:nvPr>
        </p:nvSpPr>
        <p:spPr>
          <a:xfrm>
            <a:off x="503237" y="1960631"/>
            <a:ext cx="2657801" cy="5247691"/>
          </a:xfrm>
        </p:spPr>
        <p:txBody>
          <a:bodyPr/>
          <a:lstStyle/>
          <a:p>
            <a:r>
              <a:rPr lang="en-US"/>
              <a:t>The </a:t>
            </a:r>
            <a:r>
              <a:rPr lang="en-US" err="1"/>
              <a:t>UserBox</a:t>
            </a:r>
            <a:r>
              <a:rPr lang="en-US"/>
              <a:t> can be customized to meet specific needs and workflows</a:t>
            </a:r>
          </a:p>
          <a:p>
            <a:r>
              <a:rPr lang="en-US"/>
              <a:t>Use UI elements to build a </a:t>
            </a:r>
            <a:r>
              <a:rPr lang="en-US" err="1"/>
              <a:t>UserBox</a:t>
            </a:r>
            <a:r>
              <a:rPr lang="en-US"/>
              <a:t> like shown:</a:t>
            </a:r>
          </a:p>
          <a:p>
            <a:endParaRPr lang="en-US"/>
          </a:p>
        </p:txBody>
      </p:sp>
      <p:sp>
        <p:nvSpPr>
          <p:cNvPr id="3" name="Title 2">
            <a:extLst>
              <a:ext uri="{FF2B5EF4-FFF2-40B4-BE49-F238E27FC236}">
                <a16:creationId xmlns:a16="http://schemas.microsoft.com/office/drawing/2014/main" id="{79DC5D72-F6CE-4523-DB4D-392078D760BC}"/>
              </a:ext>
            </a:extLst>
          </p:cNvPr>
          <p:cNvSpPr>
            <a:spLocks noGrp="1"/>
          </p:cNvSpPr>
          <p:nvPr>
            <p:ph type="title"/>
          </p:nvPr>
        </p:nvSpPr>
        <p:spPr/>
        <p:txBody>
          <a:bodyPr/>
          <a:lstStyle/>
          <a:p>
            <a:r>
              <a:rPr lang="en-US"/>
              <a:t>Phase 3: Create </a:t>
            </a:r>
            <a:r>
              <a:rPr lang="en-US" err="1"/>
              <a:t>UserBox</a:t>
            </a:r>
            <a:endParaRPr lang="en-US"/>
          </a:p>
        </p:txBody>
      </p:sp>
      <p:pic>
        <p:nvPicPr>
          <p:cNvPr id="4" name="Picture 3">
            <a:extLst>
              <a:ext uri="{FF2B5EF4-FFF2-40B4-BE49-F238E27FC236}">
                <a16:creationId xmlns:a16="http://schemas.microsoft.com/office/drawing/2014/main" id="{7D4A46A3-1CC4-2B35-A8E7-FB39BF40E829}"/>
              </a:ext>
            </a:extLst>
          </p:cNvPr>
          <p:cNvPicPr>
            <a:picLocks noChangeAspect="1"/>
          </p:cNvPicPr>
          <p:nvPr/>
        </p:nvPicPr>
        <p:blipFill>
          <a:blip r:embed="rId2"/>
          <a:stretch>
            <a:fillRect/>
          </a:stretch>
        </p:blipFill>
        <p:spPr>
          <a:xfrm>
            <a:off x="4759423" y="1530680"/>
            <a:ext cx="6431380" cy="6422713"/>
          </a:xfrm>
          <a:prstGeom prst="rect">
            <a:avLst/>
          </a:prstGeom>
        </p:spPr>
      </p:pic>
    </p:spTree>
    <p:extLst>
      <p:ext uri="{BB962C8B-B14F-4D97-AF65-F5344CB8AC3E}">
        <p14:creationId xmlns:p14="http://schemas.microsoft.com/office/powerpoint/2010/main" val="11956583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C2A3E1-9895-A50F-114A-5887EE5F3A6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22905D-8033-B00C-6C21-BD1C79BF492B}"/>
              </a:ext>
            </a:extLst>
          </p:cNvPr>
          <p:cNvSpPr>
            <a:spLocks noGrp="1"/>
          </p:cNvSpPr>
          <p:nvPr>
            <p:ph idx="1"/>
          </p:nvPr>
        </p:nvSpPr>
        <p:spPr>
          <a:xfrm>
            <a:off x="503237" y="1960631"/>
            <a:ext cx="2657801" cy="5247691"/>
          </a:xfrm>
        </p:spPr>
        <p:txBody>
          <a:bodyPr/>
          <a:lstStyle/>
          <a:p>
            <a:r>
              <a:rPr lang="en-US"/>
              <a:t>Select the Save Direct to Database button to save to the configuration to the </a:t>
            </a:r>
            <a:r>
              <a:rPr lang="en-US" err="1"/>
              <a:t>UserBox</a:t>
            </a:r>
            <a:r>
              <a:rPr lang="en-US"/>
              <a:t> table in </a:t>
            </a:r>
            <a:r>
              <a:rPr lang="en-US" err="1"/>
              <a:t>PAconfigurator</a:t>
            </a:r>
            <a:endParaRPr lang="en-US"/>
          </a:p>
          <a:p>
            <a:endParaRPr lang="en-US"/>
          </a:p>
        </p:txBody>
      </p:sp>
      <p:sp>
        <p:nvSpPr>
          <p:cNvPr id="3" name="Title 2">
            <a:extLst>
              <a:ext uri="{FF2B5EF4-FFF2-40B4-BE49-F238E27FC236}">
                <a16:creationId xmlns:a16="http://schemas.microsoft.com/office/drawing/2014/main" id="{8F18C27C-0B7F-381F-E110-C22CB9F45470}"/>
              </a:ext>
            </a:extLst>
          </p:cNvPr>
          <p:cNvSpPr>
            <a:spLocks noGrp="1"/>
          </p:cNvSpPr>
          <p:nvPr>
            <p:ph type="title"/>
          </p:nvPr>
        </p:nvSpPr>
        <p:spPr/>
        <p:txBody>
          <a:bodyPr/>
          <a:lstStyle/>
          <a:p>
            <a:r>
              <a:rPr lang="en-US"/>
              <a:t>Phase 3: Saving </a:t>
            </a:r>
            <a:r>
              <a:rPr lang="en-US" err="1"/>
              <a:t>UserBox</a:t>
            </a:r>
            <a:endParaRPr lang="en-US"/>
          </a:p>
        </p:txBody>
      </p:sp>
      <p:pic>
        <p:nvPicPr>
          <p:cNvPr id="5" name="Picture 4">
            <a:extLst>
              <a:ext uri="{FF2B5EF4-FFF2-40B4-BE49-F238E27FC236}">
                <a16:creationId xmlns:a16="http://schemas.microsoft.com/office/drawing/2014/main" id="{F94E6306-B098-5DB5-BC1E-967D453DC8FD}"/>
              </a:ext>
            </a:extLst>
          </p:cNvPr>
          <p:cNvPicPr>
            <a:picLocks noChangeAspect="1"/>
          </p:cNvPicPr>
          <p:nvPr/>
        </p:nvPicPr>
        <p:blipFill>
          <a:blip r:embed="rId2"/>
          <a:stretch>
            <a:fillRect/>
          </a:stretch>
        </p:blipFill>
        <p:spPr>
          <a:xfrm>
            <a:off x="5256286" y="1345915"/>
            <a:ext cx="6406654" cy="5955567"/>
          </a:xfrm>
          <a:prstGeom prst="rect">
            <a:avLst/>
          </a:prstGeom>
        </p:spPr>
      </p:pic>
    </p:spTree>
    <p:extLst>
      <p:ext uri="{BB962C8B-B14F-4D97-AF65-F5344CB8AC3E}">
        <p14:creationId xmlns:p14="http://schemas.microsoft.com/office/powerpoint/2010/main" val="15294678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900DF-7B96-3364-306C-C7CEAB65104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B556251-4F32-DF60-9CEE-3B067B234D33}"/>
              </a:ext>
            </a:extLst>
          </p:cNvPr>
          <p:cNvSpPr>
            <a:spLocks noGrp="1"/>
          </p:cNvSpPr>
          <p:nvPr>
            <p:ph idx="1"/>
          </p:nvPr>
        </p:nvSpPr>
        <p:spPr>
          <a:xfrm>
            <a:off x="503237" y="1960631"/>
            <a:ext cx="2930305" cy="5247691"/>
          </a:xfrm>
        </p:spPr>
        <p:txBody>
          <a:bodyPr/>
          <a:lstStyle/>
          <a:p>
            <a:r>
              <a:rPr lang="en-US"/>
              <a:t>Send the test to test bench</a:t>
            </a:r>
          </a:p>
          <a:p>
            <a:r>
              <a:rPr lang="en-US"/>
              <a:t>In </a:t>
            </a:r>
            <a:r>
              <a:rPr lang="en-US" err="1"/>
              <a:t>PAcontroller</a:t>
            </a:r>
            <a:r>
              <a:rPr lang="en-US"/>
              <a:t>, add a new tab</a:t>
            </a:r>
          </a:p>
          <a:p>
            <a:r>
              <a:rPr lang="en-US"/>
              <a:t>Add a </a:t>
            </a:r>
            <a:r>
              <a:rPr lang="en-US" err="1"/>
              <a:t>Userbox</a:t>
            </a:r>
            <a:r>
              <a:rPr lang="en-US"/>
              <a:t> from the Toolbox and select the table </a:t>
            </a:r>
            <a:r>
              <a:rPr lang="en-US" err="1"/>
              <a:t>Thermotron_Main.UB.TAB</a:t>
            </a:r>
            <a:endParaRPr lang="en-US"/>
          </a:p>
          <a:p>
            <a:r>
              <a:rPr lang="en-US"/>
              <a:t>Click on the power button to initialize the driver</a:t>
            </a:r>
          </a:p>
          <a:p>
            <a:r>
              <a:rPr lang="en-US"/>
              <a:t>Confirm that you can start/stop chamber control, send temperature setpoints, and read temperature feedback</a:t>
            </a:r>
          </a:p>
        </p:txBody>
      </p:sp>
      <p:sp>
        <p:nvSpPr>
          <p:cNvPr id="3" name="Title 2">
            <a:extLst>
              <a:ext uri="{FF2B5EF4-FFF2-40B4-BE49-F238E27FC236}">
                <a16:creationId xmlns:a16="http://schemas.microsoft.com/office/drawing/2014/main" id="{A8472D8C-6A8F-43A4-02BC-66E50A18282C}"/>
              </a:ext>
            </a:extLst>
          </p:cNvPr>
          <p:cNvSpPr>
            <a:spLocks noGrp="1"/>
          </p:cNvSpPr>
          <p:nvPr>
            <p:ph type="title"/>
          </p:nvPr>
        </p:nvSpPr>
        <p:spPr/>
        <p:txBody>
          <a:bodyPr/>
          <a:lstStyle/>
          <a:p>
            <a:r>
              <a:rPr lang="en-US"/>
              <a:t>Phase 3: Testing Plugin</a:t>
            </a:r>
          </a:p>
        </p:txBody>
      </p:sp>
      <p:pic>
        <p:nvPicPr>
          <p:cNvPr id="6" name="Picture 5">
            <a:extLst>
              <a:ext uri="{FF2B5EF4-FFF2-40B4-BE49-F238E27FC236}">
                <a16:creationId xmlns:a16="http://schemas.microsoft.com/office/drawing/2014/main" id="{1FCE80EF-F351-6511-95AC-68FD6BA39F07}"/>
              </a:ext>
            </a:extLst>
          </p:cNvPr>
          <p:cNvPicPr>
            <a:picLocks noChangeAspect="1"/>
          </p:cNvPicPr>
          <p:nvPr/>
        </p:nvPicPr>
        <p:blipFill>
          <a:blip r:embed="rId2"/>
          <a:stretch>
            <a:fillRect/>
          </a:stretch>
        </p:blipFill>
        <p:spPr>
          <a:xfrm>
            <a:off x="3687559" y="1487847"/>
            <a:ext cx="10694559" cy="5720475"/>
          </a:xfrm>
          <a:prstGeom prst="rect">
            <a:avLst/>
          </a:prstGeom>
        </p:spPr>
      </p:pic>
    </p:spTree>
    <p:extLst>
      <p:ext uri="{BB962C8B-B14F-4D97-AF65-F5344CB8AC3E}">
        <p14:creationId xmlns:p14="http://schemas.microsoft.com/office/powerpoint/2010/main" val="21603330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2409A-DB47-BA3E-6CC5-2E07BBC62C9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A40D56-7508-DF5B-7A2A-6E8D4774954C}"/>
              </a:ext>
            </a:extLst>
          </p:cNvPr>
          <p:cNvSpPr>
            <a:spLocks noGrp="1"/>
          </p:cNvSpPr>
          <p:nvPr>
            <p:ph idx="1"/>
          </p:nvPr>
        </p:nvSpPr>
        <p:spPr>
          <a:xfrm>
            <a:off x="503237" y="1960631"/>
            <a:ext cx="2657801" cy="5247691"/>
          </a:xfrm>
        </p:spPr>
        <p:txBody>
          <a:bodyPr/>
          <a:lstStyle/>
          <a:p>
            <a:r>
              <a:rPr lang="en-US"/>
              <a:t>You can use the Load and Save To Clipboard functionalities to quickly test </a:t>
            </a:r>
            <a:r>
              <a:rPr lang="en-US" err="1"/>
              <a:t>UserBoxes</a:t>
            </a:r>
            <a:r>
              <a:rPr lang="en-US"/>
              <a:t> on the fly</a:t>
            </a:r>
          </a:p>
          <a:p>
            <a:endParaRPr lang="en-US"/>
          </a:p>
        </p:txBody>
      </p:sp>
      <p:sp>
        <p:nvSpPr>
          <p:cNvPr id="3" name="Title 2">
            <a:extLst>
              <a:ext uri="{FF2B5EF4-FFF2-40B4-BE49-F238E27FC236}">
                <a16:creationId xmlns:a16="http://schemas.microsoft.com/office/drawing/2014/main" id="{5CCD0049-6903-7A37-7922-E1C631E47659}"/>
              </a:ext>
            </a:extLst>
          </p:cNvPr>
          <p:cNvSpPr>
            <a:spLocks noGrp="1"/>
          </p:cNvSpPr>
          <p:nvPr>
            <p:ph type="title"/>
          </p:nvPr>
        </p:nvSpPr>
        <p:spPr/>
        <p:txBody>
          <a:bodyPr/>
          <a:lstStyle/>
          <a:p>
            <a:r>
              <a:rPr lang="en-US"/>
              <a:t>Phase 3: Testing the </a:t>
            </a:r>
            <a:r>
              <a:rPr lang="en-US" err="1"/>
              <a:t>UserBox</a:t>
            </a:r>
            <a:endParaRPr lang="en-US"/>
          </a:p>
        </p:txBody>
      </p:sp>
      <p:pic>
        <p:nvPicPr>
          <p:cNvPr id="6" name="Picture 5">
            <a:extLst>
              <a:ext uri="{FF2B5EF4-FFF2-40B4-BE49-F238E27FC236}">
                <a16:creationId xmlns:a16="http://schemas.microsoft.com/office/drawing/2014/main" id="{00392D9C-A4CC-3A84-A2E3-D2B78B31BC62}"/>
              </a:ext>
            </a:extLst>
          </p:cNvPr>
          <p:cNvPicPr>
            <a:picLocks noChangeAspect="1"/>
          </p:cNvPicPr>
          <p:nvPr/>
        </p:nvPicPr>
        <p:blipFill>
          <a:blip r:embed="rId2"/>
          <a:stretch>
            <a:fillRect/>
          </a:stretch>
        </p:blipFill>
        <p:spPr>
          <a:xfrm>
            <a:off x="3463819" y="2234957"/>
            <a:ext cx="4949585" cy="5088544"/>
          </a:xfrm>
          <a:prstGeom prst="rect">
            <a:avLst/>
          </a:prstGeom>
        </p:spPr>
      </p:pic>
      <p:pic>
        <p:nvPicPr>
          <p:cNvPr id="8" name="Picture 7">
            <a:extLst>
              <a:ext uri="{FF2B5EF4-FFF2-40B4-BE49-F238E27FC236}">
                <a16:creationId xmlns:a16="http://schemas.microsoft.com/office/drawing/2014/main" id="{A3CDA1D1-269F-542F-D6EE-D3E199552DDA}"/>
              </a:ext>
            </a:extLst>
          </p:cNvPr>
          <p:cNvPicPr>
            <a:picLocks noChangeAspect="1"/>
          </p:cNvPicPr>
          <p:nvPr/>
        </p:nvPicPr>
        <p:blipFill>
          <a:blip r:embed="rId3"/>
          <a:stretch>
            <a:fillRect/>
          </a:stretch>
        </p:blipFill>
        <p:spPr>
          <a:xfrm>
            <a:off x="8857822" y="2234957"/>
            <a:ext cx="4528615" cy="4911115"/>
          </a:xfrm>
          <a:prstGeom prst="rect">
            <a:avLst/>
          </a:prstGeom>
        </p:spPr>
      </p:pic>
    </p:spTree>
    <p:extLst>
      <p:ext uri="{BB962C8B-B14F-4D97-AF65-F5344CB8AC3E}">
        <p14:creationId xmlns:p14="http://schemas.microsoft.com/office/powerpoint/2010/main" val="42560378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F4FDA-2636-EA84-43F6-BDF1B78E5CD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EA617-072B-A124-351D-CC8910D60FB9}"/>
              </a:ext>
            </a:extLst>
          </p:cNvPr>
          <p:cNvSpPr>
            <a:spLocks noGrp="1"/>
          </p:cNvSpPr>
          <p:nvPr>
            <p:ph idx="1"/>
          </p:nvPr>
        </p:nvSpPr>
        <p:spPr>
          <a:xfrm>
            <a:off x="503237" y="1960631"/>
            <a:ext cx="2657801" cy="5247691"/>
          </a:xfrm>
        </p:spPr>
        <p:txBody>
          <a:bodyPr/>
          <a:lstStyle/>
          <a:p>
            <a:r>
              <a:rPr lang="en-US"/>
              <a:t>Adjust the UI element sizing as needed</a:t>
            </a:r>
          </a:p>
          <a:p>
            <a:endParaRPr lang="en-US"/>
          </a:p>
        </p:txBody>
      </p:sp>
      <p:sp>
        <p:nvSpPr>
          <p:cNvPr id="3" name="Title 2">
            <a:extLst>
              <a:ext uri="{FF2B5EF4-FFF2-40B4-BE49-F238E27FC236}">
                <a16:creationId xmlns:a16="http://schemas.microsoft.com/office/drawing/2014/main" id="{5BF8BE60-E8E6-7577-22D4-8B480259D1F8}"/>
              </a:ext>
            </a:extLst>
          </p:cNvPr>
          <p:cNvSpPr>
            <a:spLocks noGrp="1"/>
          </p:cNvSpPr>
          <p:nvPr>
            <p:ph type="title"/>
          </p:nvPr>
        </p:nvSpPr>
        <p:spPr/>
        <p:txBody>
          <a:bodyPr/>
          <a:lstStyle/>
          <a:p>
            <a:r>
              <a:rPr lang="en-US"/>
              <a:t>Phase 3: Testing the </a:t>
            </a:r>
            <a:r>
              <a:rPr lang="en-US" err="1"/>
              <a:t>UserBox</a:t>
            </a:r>
            <a:endParaRPr lang="en-US"/>
          </a:p>
        </p:txBody>
      </p:sp>
      <p:pic>
        <p:nvPicPr>
          <p:cNvPr id="5" name="Picture 4">
            <a:extLst>
              <a:ext uri="{FF2B5EF4-FFF2-40B4-BE49-F238E27FC236}">
                <a16:creationId xmlns:a16="http://schemas.microsoft.com/office/drawing/2014/main" id="{081A97DB-5A0C-D630-C8E6-A3A2D9D58102}"/>
              </a:ext>
            </a:extLst>
          </p:cNvPr>
          <p:cNvPicPr>
            <a:picLocks noChangeAspect="1"/>
          </p:cNvPicPr>
          <p:nvPr/>
        </p:nvPicPr>
        <p:blipFill>
          <a:blip r:embed="rId2"/>
          <a:stretch>
            <a:fillRect/>
          </a:stretch>
        </p:blipFill>
        <p:spPr>
          <a:xfrm>
            <a:off x="137997" y="3052036"/>
            <a:ext cx="4571262" cy="4523555"/>
          </a:xfrm>
          <a:prstGeom prst="rect">
            <a:avLst/>
          </a:prstGeom>
        </p:spPr>
      </p:pic>
      <p:pic>
        <p:nvPicPr>
          <p:cNvPr id="9" name="Picture 8">
            <a:extLst>
              <a:ext uri="{FF2B5EF4-FFF2-40B4-BE49-F238E27FC236}">
                <a16:creationId xmlns:a16="http://schemas.microsoft.com/office/drawing/2014/main" id="{40C45053-30D4-2EC6-672B-0123626F1316}"/>
              </a:ext>
            </a:extLst>
          </p:cNvPr>
          <p:cNvPicPr>
            <a:picLocks noChangeAspect="1"/>
          </p:cNvPicPr>
          <p:nvPr/>
        </p:nvPicPr>
        <p:blipFill>
          <a:blip r:embed="rId3"/>
          <a:stretch>
            <a:fillRect/>
          </a:stretch>
        </p:blipFill>
        <p:spPr>
          <a:xfrm>
            <a:off x="9921143" y="2840090"/>
            <a:ext cx="4543760" cy="4475110"/>
          </a:xfrm>
          <a:prstGeom prst="rect">
            <a:avLst/>
          </a:prstGeom>
        </p:spPr>
      </p:pic>
      <p:pic>
        <p:nvPicPr>
          <p:cNvPr id="11" name="Picture 10">
            <a:extLst>
              <a:ext uri="{FF2B5EF4-FFF2-40B4-BE49-F238E27FC236}">
                <a16:creationId xmlns:a16="http://schemas.microsoft.com/office/drawing/2014/main" id="{08E1C544-FAB3-AAE6-6D92-57EBCFBDB158}"/>
              </a:ext>
            </a:extLst>
          </p:cNvPr>
          <p:cNvPicPr>
            <a:picLocks noChangeAspect="1"/>
          </p:cNvPicPr>
          <p:nvPr/>
        </p:nvPicPr>
        <p:blipFill>
          <a:blip r:embed="rId4"/>
          <a:stretch>
            <a:fillRect/>
          </a:stretch>
        </p:blipFill>
        <p:spPr>
          <a:xfrm>
            <a:off x="5262040" y="3142871"/>
            <a:ext cx="4659103" cy="4652824"/>
          </a:xfrm>
          <a:prstGeom prst="rect">
            <a:avLst/>
          </a:prstGeom>
        </p:spPr>
      </p:pic>
    </p:spTree>
    <p:extLst>
      <p:ext uri="{BB962C8B-B14F-4D97-AF65-F5344CB8AC3E}">
        <p14:creationId xmlns:p14="http://schemas.microsoft.com/office/powerpoint/2010/main" val="4205608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BE759-40CF-A9B7-362F-B87890592F6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E0C984-C2C5-50CA-1B2E-AEF37C4724FD}"/>
              </a:ext>
            </a:extLst>
          </p:cNvPr>
          <p:cNvSpPr>
            <a:spLocks noGrp="1"/>
          </p:cNvSpPr>
          <p:nvPr>
            <p:ph idx="1"/>
          </p:nvPr>
        </p:nvSpPr>
        <p:spPr>
          <a:xfrm>
            <a:off x="503237" y="1960631"/>
            <a:ext cx="2657801" cy="5247691"/>
          </a:xfrm>
        </p:spPr>
        <p:txBody>
          <a:bodyPr/>
          <a:lstStyle/>
          <a:p>
            <a:r>
              <a:rPr lang="en-US"/>
              <a:t>Set the background color for each element to be white for consistency with other UI elements</a:t>
            </a:r>
          </a:p>
          <a:p>
            <a:endParaRPr lang="en-US"/>
          </a:p>
          <a:p>
            <a:endParaRPr lang="en-US"/>
          </a:p>
        </p:txBody>
      </p:sp>
      <p:sp>
        <p:nvSpPr>
          <p:cNvPr id="3" name="Title 2">
            <a:extLst>
              <a:ext uri="{FF2B5EF4-FFF2-40B4-BE49-F238E27FC236}">
                <a16:creationId xmlns:a16="http://schemas.microsoft.com/office/drawing/2014/main" id="{437AB1B0-0639-104E-433A-A57C335C1F13}"/>
              </a:ext>
            </a:extLst>
          </p:cNvPr>
          <p:cNvSpPr>
            <a:spLocks noGrp="1"/>
          </p:cNvSpPr>
          <p:nvPr>
            <p:ph type="title"/>
          </p:nvPr>
        </p:nvSpPr>
        <p:spPr/>
        <p:txBody>
          <a:bodyPr/>
          <a:lstStyle/>
          <a:p>
            <a:r>
              <a:rPr lang="en-US"/>
              <a:t>Phase 3: Updating the </a:t>
            </a:r>
            <a:r>
              <a:rPr lang="en-US" err="1"/>
              <a:t>UserBox</a:t>
            </a:r>
            <a:endParaRPr lang="en-US"/>
          </a:p>
        </p:txBody>
      </p:sp>
      <p:grpSp>
        <p:nvGrpSpPr>
          <p:cNvPr id="14" name="Group 13">
            <a:extLst>
              <a:ext uri="{FF2B5EF4-FFF2-40B4-BE49-F238E27FC236}">
                <a16:creationId xmlns:a16="http://schemas.microsoft.com/office/drawing/2014/main" id="{A5E2FD4A-8987-0C2A-FB35-4568BEE17891}"/>
              </a:ext>
            </a:extLst>
          </p:cNvPr>
          <p:cNvGrpSpPr/>
          <p:nvPr/>
        </p:nvGrpSpPr>
        <p:grpSpPr>
          <a:xfrm>
            <a:off x="4495650" y="1427936"/>
            <a:ext cx="7591386" cy="6425584"/>
            <a:chOff x="-233797" y="1543253"/>
            <a:chExt cx="6779933" cy="5738745"/>
          </a:xfrm>
        </p:grpSpPr>
        <p:pic>
          <p:nvPicPr>
            <p:cNvPr id="11" name="Picture 10">
              <a:extLst>
                <a:ext uri="{FF2B5EF4-FFF2-40B4-BE49-F238E27FC236}">
                  <a16:creationId xmlns:a16="http://schemas.microsoft.com/office/drawing/2014/main" id="{C05C355E-2FC7-0AE4-4FA3-311B5B668AA4}"/>
                </a:ext>
              </a:extLst>
            </p:cNvPr>
            <p:cNvPicPr>
              <a:picLocks noChangeAspect="1"/>
            </p:cNvPicPr>
            <p:nvPr/>
          </p:nvPicPr>
          <p:blipFill>
            <a:blip r:embed="rId2"/>
            <a:srcRect r="71048"/>
            <a:stretch/>
          </p:blipFill>
          <p:spPr>
            <a:xfrm>
              <a:off x="-233797" y="1543253"/>
              <a:ext cx="4436404" cy="5665069"/>
            </a:xfrm>
            <a:prstGeom prst="rect">
              <a:avLst/>
            </a:prstGeom>
          </p:spPr>
        </p:pic>
        <p:pic>
          <p:nvPicPr>
            <p:cNvPr id="12" name="Picture 11">
              <a:extLst>
                <a:ext uri="{FF2B5EF4-FFF2-40B4-BE49-F238E27FC236}">
                  <a16:creationId xmlns:a16="http://schemas.microsoft.com/office/drawing/2014/main" id="{3590508D-2614-3FCE-4EF2-65AA733768DA}"/>
                </a:ext>
              </a:extLst>
            </p:cNvPr>
            <p:cNvPicPr>
              <a:picLocks noChangeAspect="1"/>
            </p:cNvPicPr>
            <p:nvPr/>
          </p:nvPicPr>
          <p:blipFill>
            <a:blip r:embed="rId2"/>
            <a:srcRect l="85378" t="1577" r="-672" b="-1577"/>
            <a:stretch/>
          </p:blipFill>
          <p:spPr>
            <a:xfrm>
              <a:off x="4202607" y="1616929"/>
              <a:ext cx="2343529" cy="5665069"/>
            </a:xfrm>
            <a:prstGeom prst="rect">
              <a:avLst/>
            </a:prstGeom>
          </p:spPr>
        </p:pic>
      </p:grpSp>
    </p:spTree>
    <p:extLst>
      <p:ext uri="{BB962C8B-B14F-4D97-AF65-F5344CB8AC3E}">
        <p14:creationId xmlns:p14="http://schemas.microsoft.com/office/powerpoint/2010/main" val="140740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EB041-486C-B658-62CA-581089523E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A84D58-6FFC-64CC-7640-47626A2112D6}"/>
              </a:ext>
            </a:extLst>
          </p:cNvPr>
          <p:cNvSpPr>
            <a:spLocks noGrp="1"/>
          </p:cNvSpPr>
          <p:nvPr>
            <p:ph type="title"/>
          </p:nvPr>
        </p:nvSpPr>
        <p:spPr/>
        <p:txBody>
          <a:bodyPr/>
          <a:lstStyle/>
          <a:p>
            <a:r>
              <a:rPr lang="en-US"/>
              <a:t>Phase 1: Setup Simulated Environment</a:t>
            </a:r>
          </a:p>
        </p:txBody>
      </p:sp>
      <p:pic>
        <p:nvPicPr>
          <p:cNvPr id="5" name="Picture 4">
            <a:extLst>
              <a:ext uri="{FF2B5EF4-FFF2-40B4-BE49-F238E27FC236}">
                <a16:creationId xmlns:a16="http://schemas.microsoft.com/office/drawing/2014/main" id="{DD11D95A-497F-50B5-E902-C43B462ED28D}"/>
              </a:ext>
            </a:extLst>
          </p:cNvPr>
          <p:cNvPicPr>
            <a:picLocks noChangeAspect="1"/>
          </p:cNvPicPr>
          <p:nvPr/>
        </p:nvPicPr>
        <p:blipFill>
          <a:blip r:embed="rId2"/>
          <a:stretch>
            <a:fillRect/>
          </a:stretch>
        </p:blipFill>
        <p:spPr>
          <a:xfrm>
            <a:off x="5365288" y="1645814"/>
            <a:ext cx="9041054" cy="5407330"/>
          </a:xfrm>
          <a:prstGeom prst="rect">
            <a:avLst/>
          </a:prstGeom>
        </p:spPr>
      </p:pic>
      <p:sp>
        <p:nvSpPr>
          <p:cNvPr id="4" name="Content Placeholder 1">
            <a:extLst>
              <a:ext uri="{FF2B5EF4-FFF2-40B4-BE49-F238E27FC236}">
                <a16:creationId xmlns:a16="http://schemas.microsoft.com/office/drawing/2014/main" id="{AB06E054-6959-5561-E419-BE75E957A560}"/>
              </a:ext>
            </a:extLst>
          </p:cNvPr>
          <p:cNvSpPr>
            <a:spLocks noGrp="1"/>
          </p:cNvSpPr>
          <p:nvPr>
            <p:ph idx="1"/>
          </p:nvPr>
        </p:nvSpPr>
        <p:spPr>
          <a:xfrm>
            <a:off x="503237" y="1960631"/>
            <a:ext cx="4492657" cy="5247691"/>
          </a:xfrm>
        </p:spPr>
        <p:txBody>
          <a:bodyPr/>
          <a:lstStyle/>
          <a:p>
            <a:r>
              <a:rPr lang="en-US" dirty="0"/>
              <a:t>Install Thermotron 8200+ demo unit located in the repository: C:\...\thermal-chamber-pbl\Support\Simulated Chamber Installation\8200Demo.zip</a:t>
            </a:r>
          </a:p>
          <a:p>
            <a:r>
              <a:rPr lang="en-US" dirty="0"/>
              <a:t>Set the access level to Calibration for full control of the demo unit</a:t>
            </a:r>
          </a:p>
        </p:txBody>
      </p:sp>
    </p:spTree>
    <p:extLst>
      <p:ext uri="{BB962C8B-B14F-4D97-AF65-F5344CB8AC3E}">
        <p14:creationId xmlns:p14="http://schemas.microsoft.com/office/powerpoint/2010/main" val="8028250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8FFFF-B9C6-0F00-0341-BAEB1895221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D9887E-775B-5041-1A0C-89A4F058C852}"/>
              </a:ext>
            </a:extLst>
          </p:cNvPr>
          <p:cNvSpPr>
            <a:spLocks noGrp="1"/>
          </p:cNvSpPr>
          <p:nvPr>
            <p:ph idx="1"/>
          </p:nvPr>
        </p:nvSpPr>
        <p:spPr>
          <a:xfrm>
            <a:off x="503237" y="1966687"/>
            <a:ext cx="2657801" cy="5247691"/>
          </a:xfrm>
        </p:spPr>
        <p:txBody>
          <a:bodyPr/>
          <a:lstStyle/>
          <a:p>
            <a:r>
              <a:rPr lang="en-US"/>
              <a:t>Test the buttons and update the value limits and increments</a:t>
            </a:r>
          </a:p>
          <a:p>
            <a:r>
              <a:rPr lang="en-US"/>
              <a:t>Save the </a:t>
            </a:r>
            <a:r>
              <a:rPr lang="en-US" err="1"/>
              <a:t>UserBox</a:t>
            </a:r>
            <a:r>
              <a:rPr lang="en-US"/>
              <a:t> Direct to Database and resend the test to the test bench to confirm changes applied as expected</a:t>
            </a:r>
          </a:p>
          <a:p>
            <a:endParaRPr lang="en-US"/>
          </a:p>
          <a:p>
            <a:endParaRPr lang="en-US"/>
          </a:p>
        </p:txBody>
      </p:sp>
      <p:sp>
        <p:nvSpPr>
          <p:cNvPr id="3" name="Title 2">
            <a:extLst>
              <a:ext uri="{FF2B5EF4-FFF2-40B4-BE49-F238E27FC236}">
                <a16:creationId xmlns:a16="http://schemas.microsoft.com/office/drawing/2014/main" id="{162A18C9-5A0E-85CF-2973-4F5C41A1FE04}"/>
              </a:ext>
            </a:extLst>
          </p:cNvPr>
          <p:cNvSpPr>
            <a:spLocks noGrp="1"/>
          </p:cNvSpPr>
          <p:nvPr>
            <p:ph type="title"/>
          </p:nvPr>
        </p:nvSpPr>
        <p:spPr/>
        <p:txBody>
          <a:bodyPr/>
          <a:lstStyle/>
          <a:p>
            <a:r>
              <a:rPr lang="en-US"/>
              <a:t>Phase 3: Updating the </a:t>
            </a:r>
            <a:r>
              <a:rPr lang="en-US" err="1"/>
              <a:t>UserBox</a:t>
            </a:r>
            <a:endParaRPr lang="en-US"/>
          </a:p>
        </p:txBody>
      </p:sp>
      <p:pic>
        <p:nvPicPr>
          <p:cNvPr id="6" name="Picture 5">
            <a:extLst>
              <a:ext uri="{FF2B5EF4-FFF2-40B4-BE49-F238E27FC236}">
                <a16:creationId xmlns:a16="http://schemas.microsoft.com/office/drawing/2014/main" id="{A82EF77C-C304-4677-B103-D8ACFA18F0B8}"/>
              </a:ext>
            </a:extLst>
          </p:cNvPr>
          <p:cNvPicPr>
            <a:picLocks noChangeAspect="1"/>
          </p:cNvPicPr>
          <p:nvPr/>
        </p:nvPicPr>
        <p:blipFill>
          <a:blip r:embed="rId2"/>
          <a:stretch>
            <a:fillRect/>
          </a:stretch>
        </p:blipFill>
        <p:spPr>
          <a:xfrm>
            <a:off x="4186813" y="1738866"/>
            <a:ext cx="8517898" cy="5589380"/>
          </a:xfrm>
          <a:prstGeom prst="rect">
            <a:avLst/>
          </a:prstGeom>
        </p:spPr>
      </p:pic>
    </p:spTree>
    <p:extLst>
      <p:ext uri="{BB962C8B-B14F-4D97-AF65-F5344CB8AC3E}">
        <p14:creationId xmlns:p14="http://schemas.microsoft.com/office/powerpoint/2010/main" val="19962849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6DF641-EC47-E569-EF1D-D9810C8F732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B79D00-B850-12EF-16D7-2618E3884663}"/>
              </a:ext>
            </a:extLst>
          </p:cNvPr>
          <p:cNvSpPr>
            <a:spLocks noGrp="1"/>
          </p:cNvSpPr>
          <p:nvPr>
            <p:ph idx="1"/>
          </p:nvPr>
        </p:nvSpPr>
        <p:spPr>
          <a:xfrm>
            <a:off x="503237" y="1960631"/>
            <a:ext cx="2657801" cy="5247691"/>
          </a:xfrm>
        </p:spPr>
        <p:txBody>
          <a:bodyPr/>
          <a:lstStyle/>
          <a:p>
            <a:r>
              <a:rPr lang="en-US"/>
              <a:t>Update the norm names to include units that can be used in the </a:t>
            </a:r>
            <a:r>
              <a:rPr lang="en-US" err="1"/>
              <a:t>UserBox</a:t>
            </a:r>
            <a:endParaRPr lang="en-US"/>
          </a:p>
          <a:p>
            <a:r>
              <a:rPr lang="en-US"/>
              <a:t>Select Names tab and search for variable</a:t>
            </a:r>
          </a:p>
          <a:p>
            <a:r>
              <a:rPr lang="en-US"/>
              <a:t>Select edit and add Units for temperature setpoint and feedback variables</a:t>
            </a:r>
          </a:p>
          <a:p>
            <a:endParaRPr lang="en-US"/>
          </a:p>
        </p:txBody>
      </p:sp>
      <p:sp>
        <p:nvSpPr>
          <p:cNvPr id="3" name="Title 2">
            <a:extLst>
              <a:ext uri="{FF2B5EF4-FFF2-40B4-BE49-F238E27FC236}">
                <a16:creationId xmlns:a16="http://schemas.microsoft.com/office/drawing/2014/main" id="{E864727D-321B-9F05-7A0A-2211B78A3001}"/>
              </a:ext>
            </a:extLst>
          </p:cNvPr>
          <p:cNvSpPr>
            <a:spLocks noGrp="1"/>
          </p:cNvSpPr>
          <p:nvPr>
            <p:ph type="title"/>
          </p:nvPr>
        </p:nvSpPr>
        <p:spPr/>
        <p:txBody>
          <a:bodyPr/>
          <a:lstStyle/>
          <a:p>
            <a:r>
              <a:rPr lang="en-US"/>
              <a:t>Phase 3: Add Units to Norm Names</a:t>
            </a:r>
          </a:p>
        </p:txBody>
      </p:sp>
      <p:pic>
        <p:nvPicPr>
          <p:cNvPr id="8" name="Picture 7">
            <a:extLst>
              <a:ext uri="{FF2B5EF4-FFF2-40B4-BE49-F238E27FC236}">
                <a16:creationId xmlns:a16="http://schemas.microsoft.com/office/drawing/2014/main" id="{6C6ABD90-E763-F679-183B-B84F29AFC1A3}"/>
              </a:ext>
            </a:extLst>
          </p:cNvPr>
          <p:cNvPicPr>
            <a:picLocks noChangeAspect="1"/>
          </p:cNvPicPr>
          <p:nvPr/>
        </p:nvPicPr>
        <p:blipFill>
          <a:blip r:embed="rId2"/>
          <a:stretch>
            <a:fillRect/>
          </a:stretch>
        </p:blipFill>
        <p:spPr>
          <a:xfrm>
            <a:off x="3913720" y="1415747"/>
            <a:ext cx="7713088" cy="6484288"/>
          </a:xfrm>
          <a:prstGeom prst="rect">
            <a:avLst/>
          </a:prstGeom>
        </p:spPr>
      </p:pic>
    </p:spTree>
    <p:extLst>
      <p:ext uri="{BB962C8B-B14F-4D97-AF65-F5344CB8AC3E}">
        <p14:creationId xmlns:p14="http://schemas.microsoft.com/office/powerpoint/2010/main" val="2047176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05760-1DD5-A8F0-C1B5-08EA7B57689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665920-7248-B007-F912-F9794C8ED4A7}"/>
              </a:ext>
            </a:extLst>
          </p:cNvPr>
          <p:cNvSpPr>
            <a:spLocks noGrp="1"/>
          </p:cNvSpPr>
          <p:nvPr>
            <p:ph idx="1"/>
          </p:nvPr>
        </p:nvSpPr>
        <p:spPr>
          <a:xfrm>
            <a:off x="503237" y="1960631"/>
            <a:ext cx="2657801" cy="5247691"/>
          </a:xfrm>
        </p:spPr>
        <p:txBody>
          <a:bodyPr/>
          <a:lstStyle/>
          <a:p>
            <a:r>
              <a:rPr lang="en-US"/>
              <a:t>In the </a:t>
            </a:r>
            <a:r>
              <a:rPr lang="en-US" err="1"/>
              <a:t>UserBox</a:t>
            </a:r>
            <a:r>
              <a:rPr lang="en-US"/>
              <a:t>, add a dimension element for the setpoint variables</a:t>
            </a:r>
          </a:p>
          <a:p>
            <a:endParaRPr lang="en-US"/>
          </a:p>
        </p:txBody>
      </p:sp>
      <p:sp>
        <p:nvSpPr>
          <p:cNvPr id="3" name="Title 2">
            <a:extLst>
              <a:ext uri="{FF2B5EF4-FFF2-40B4-BE49-F238E27FC236}">
                <a16:creationId xmlns:a16="http://schemas.microsoft.com/office/drawing/2014/main" id="{D41FE2C8-923C-E095-839D-B0C27B05370A}"/>
              </a:ext>
            </a:extLst>
          </p:cNvPr>
          <p:cNvSpPr>
            <a:spLocks noGrp="1"/>
          </p:cNvSpPr>
          <p:nvPr>
            <p:ph type="title"/>
          </p:nvPr>
        </p:nvSpPr>
        <p:spPr/>
        <p:txBody>
          <a:bodyPr/>
          <a:lstStyle/>
          <a:p>
            <a:r>
              <a:rPr lang="en-US"/>
              <a:t>Phase 3: Add Units to Norm Names</a:t>
            </a:r>
          </a:p>
        </p:txBody>
      </p:sp>
      <p:pic>
        <p:nvPicPr>
          <p:cNvPr id="10" name="Picture 9">
            <a:extLst>
              <a:ext uri="{FF2B5EF4-FFF2-40B4-BE49-F238E27FC236}">
                <a16:creationId xmlns:a16="http://schemas.microsoft.com/office/drawing/2014/main" id="{A8BB67AC-FC8D-1327-98FF-BF1D9F69A28C}"/>
              </a:ext>
            </a:extLst>
          </p:cNvPr>
          <p:cNvPicPr>
            <a:picLocks noChangeAspect="1"/>
          </p:cNvPicPr>
          <p:nvPr/>
        </p:nvPicPr>
        <p:blipFill>
          <a:blip r:embed="rId2"/>
          <a:stretch>
            <a:fillRect/>
          </a:stretch>
        </p:blipFill>
        <p:spPr>
          <a:xfrm>
            <a:off x="3409319" y="1542319"/>
            <a:ext cx="9107666" cy="6084313"/>
          </a:xfrm>
          <a:prstGeom prst="rect">
            <a:avLst/>
          </a:prstGeom>
        </p:spPr>
      </p:pic>
    </p:spTree>
    <p:extLst>
      <p:ext uri="{BB962C8B-B14F-4D97-AF65-F5344CB8AC3E}">
        <p14:creationId xmlns:p14="http://schemas.microsoft.com/office/powerpoint/2010/main" val="24426076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7C0C6-E491-9A9C-CF2F-6721113C7FD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A14343-BDE2-51F5-51CF-47818EDBA011}"/>
              </a:ext>
            </a:extLst>
          </p:cNvPr>
          <p:cNvSpPr>
            <a:spLocks noGrp="1"/>
          </p:cNvSpPr>
          <p:nvPr>
            <p:ph idx="1"/>
          </p:nvPr>
        </p:nvSpPr>
        <p:spPr>
          <a:xfrm>
            <a:off x="503237" y="1960631"/>
            <a:ext cx="2657801" cy="5247691"/>
          </a:xfrm>
        </p:spPr>
        <p:txBody>
          <a:bodyPr/>
          <a:lstStyle/>
          <a:p>
            <a:r>
              <a:rPr lang="en-US"/>
              <a:t>Open Message Table</a:t>
            </a:r>
          </a:p>
        </p:txBody>
      </p:sp>
      <p:sp>
        <p:nvSpPr>
          <p:cNvPr id="3" name="Title 2">
            <a:extLst>
              <a:ext uri="{FF2B5EF4-FFF2-40B4-BE49-F238E27FC236}">
                <a16:creationId xmlns:a16="http://schemas.microsoft.com/office/drawing/2014/main" id="{6312A5E6-0D73-0786-A10B-4143A79141FC}"/>
              </a:ext>
            </a:extLst>
          </p:cNvPr>
          <p:cNvSpPr>
            <a:spLocks noGrp="1"/>
          </p:cNvSpPr>
          <p:nvPr>
            <p:ph type="title"/>
          </p:nvPr>
        </p:nvSpPr>
        <p:spPr/>
        <p:txBody>
          <a:bodyPr/>
          <a:lstStyle/>
          <a:p>
            <a:r>
              <a:rPr lang="en-US"/>
              <a:t>Phase 3: Add Error Handling</a:t>
            </a:r>
          </a:p>
        </p:txBody>
      </p:sp>
      <p:pic>
        <p:nvPicPr>
          <p:cNvPr id="5" name="Picture 4">
            <a:extLst>
              <a:ext uri="{FF2B5EF4-FFF2-40B4-BE49-F238E27FC236}">
                <a16:creationId xmlns:a16="http://schemas.microsoft.com/office/drawing/2014/main" id="{B209D000-5460-F5D8-39CB-C37BC91454C6}"/>
              </a:ext>
            </a:extLst>
          </p:cNvPr>
          <p:cNvPicPr>
            <a:picLocks noChangeAspect="1"/>
          </p:cNvPicPr>
          <p:nvPr/>
        </p:nvPicPr>
        <p:blipFill>
          <a:blip r:embed="rId2"/>
          <a:stretch>
            <a:fillRect/>
          </a:stretch>
        </p:blipFill>
        <p:spPr>
          <a:xfrm>
            <a:off x="3639432" y="1581104"/>
            <a:ext cx="9676896" cy="5809505"/>
          </a:xfrm>
          <a:prstGeom prst="rect">
            <a:avLst/>
          </a:prstGeom>
        </p:spPr>
      </p:pic>
    </p:spTree>
    <p:extLst>
      <p:ext uri="{BB962C8B-B14F-4D97-AF65-F5344CB8AC3E}">
        <p14:creationId xmlns:p14="http://schemas.microsoft.com/office/powerpoint/2010/main" val="7797184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156F2-21CF-A16D-CACD-2B5A83FB72A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08F3AB-9EC5-E9C7-0B50-98667E8B3D0C}"/>
              </a:ext>
            </a:extLst>
          </p:cNvPr>
          <p:cNvSpPr>
            <a:spLocks noGrp="1"/>
          </p:cNvSpPr>
          <p:nvPr>
            <p:ph idx="1"/>
          </p:nvPr>
        </p:nvSpPr>
        <p:spPr>
          <a:xfrm>
            <a:off x="503237" y="1960631"/>
            <a:ext cx="2657801" cy="5247691"/>
          </a:xfrm>
        </p:spPr>
        <p:txBody>
          <a:bodyPr/>
          <a:lstStyle/>
          <a:p>
            <a:r>
              <a:rPr lang="en-US"/>
              <a:t>Add a new line with the following message: "Thermotron Driver Error: %s. See logs for more info“</a:t>
            </a:r>
          </a:p>
          <a:p>
            <a:r>
              <a:rPr lang="en-US"/>
              <a:t>%s refers to the variable defined in Parameter 1: </a:t>
            </a:r>
            <a:r>
              <a:rPr lang="en-US" err="1"/>
              <a:t>Thermotron_PluginError.STS</a:t>
            </a:r>
            <a:endParaRPr lang="en-US"/>
          </a:p>
          <a:p>
            <a:pPr lvl="1"/>
            <a:r>
              <a:rPr lang="en-US"/>
              <a:t>All LabVIEW errors are published on this variable. More descriptive error messages can be configured for common errors</a:t>
            </a:r>
          </a:p>
        </p:txBody>
      </p:sp>
      <p:sp>
        <p:nvSpPr>
          <p:cNvPr id="3" name="Title 2">
            <a:extLst>
              <a:ext uri="{FF2B5EF4-FFF2-40B4-BE49-F238E27FC236}">
                <a16:creationId xmlns:a16="http://schemas.microsoft.com/office/drawing/2014/main" id="{3CEA2D98-BC58-268F-0058-273B7B0467F9}"/>
              </a:ext>
            </a:extLst>
          </p:cNvPr>
          <p:cNvSpPr>
            <a:spLocks noGrp="1"/>
          </p:cNvSpPr>
          <p:nvPr>
            <p:ph type="title"/>
          </p:nvPr>
        </p:nvSpPr>
        <p:spPr/>
        <p:txBody>
          <a:bodyPr/>
          <a:lstStyle/>
          <a:p>
            <a:r>
              <a:rPr lang="en-US"/>
              <a:t>Phase 3: Add Error Handling</a:t>
            </a:r>
          </a:p>
        </p:txBody>
      </p:sp>
      <p:pic>
        <p:nvPicPr>
          <p:cNvPr id="6" name="Picture 5">
            <a:extLst>
              <a:ext uri="{FF2B5EF4-FFF2-40B4-BE49-F238E27FC236}">
                <a16:creationId xmlns:a16="http://schemas.microsoft.com/office/drawing/2014/main" id="{16176C79-76D9-B63B-DCEE-5693A7DA0C79}"/>
              </a:ext>
            </a:extLst>
          </p:cNvPr>
          <p:cNvPicPr>
            <a:picLocks noChangeAspect="1"/>
          </p:cNvPicPr>
          <p:nvPr/>
        </p:nvPicPr>
        <p:blipFill>
          <a:blip r:embed="rId2"/>
          <a:stretch>
            <a:fillRect/>
          </a:stretch>
        </p:blipFill>
        <p:spPr>
          <a:xfrm>
            <a:off x="3712100" y="1542793"/>
            <a:ext cx="10191624" cy="5816890"/>
          </a:xfrm>
          <a:prstGeom prst="rect">
            <a:avLst/>
          </a:prstGeom>
        </p:spPr>
      </p:pic>
    </p:spTree>
    <p:extLst>
      <p:ext uri="{BB962C8B-B14F-4D97-AF65-F5344CB8AC3E}">
        <p14:creationId xmlns:p14="http://schemas.microsoft.com/office/powerpoint/2010/main" val="16727013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7B555-75C2-DA49-923F-35549FC4BFBC}"/>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37AA83-C8F0-2215-1229-96F728E4D5A9}"/>
              </a:ext>
            </a:extLst>
          </p:cNvPr>
          <p:cNvSpPr>
            <a:spLocks noGrp="1"/>
          </p:cNvSpPr>
          <p:nvPr>
            <p:ph idx="1"/>
          </p:nvPr>
        </p:nvSpPr>
        <p:spPr>
          <a:xfrm>
            <a:off x="503237" y="1960631"/>
            <a:ext cx="2657801" cy="5247691"/>
          </a:xfrm>
        </p:spPr>
        <p:txBody>
          <a:bodyPr/>
          <a:lstStyle/>
          <a:p>
            <a:r>
              <a:rPr lang="en-US"/>
              <a:t>Open Monitoring group type to configure the alarm</a:t>
            </a:r>
          </a:p>
        </p:txBody>
      </p:sp>
      <p:sp>
        <p:nvSpPr>
          <p:cNvPr id="3" name="Title 2">
            <a:extLst>
              <a:ext uri="{FF2B5EF4-FFF2-40B4-BE49-F238E27FC236}">
                <a16:creationId xmlns:a16="http://schemas.microsoft.com/office/drawing/2014/main" id="{AAEBE999-5294-8DD0-7A24-F56503EA185A}"/>
              </a:ext>
            </a:extLst>
          </p:cNvPr>
          <p:cNvSpPr>
            <a:spLocks noGrp="1"/>
          </p:cNvSpPr>
          <p:nvPr>
            <p:ph type="title"/>
          </p:nvPr>
        </p:nvSpPr>
        <p:spPr/>
        <p:txBody>
          <a:bodyPr/>
          <a:lstStyle/>
          <a:p>
            <a:r>
              <a:rPr lang="en-US"/>
              <a:t>Phase 3: Add Error Handling</a:t>
            </a:r>
          </a:p>
        </p:txBody>
      </p:sp>
      <p:pic>
        <p:nvPicPr>
          <p:cNvPr id="8" name="Picture 7">
            <a:extLst>
              <a:ext uri="{FF2B5EF4-FFF2-40B4-BE49-F238E27FC236}">
                <a16:creationId xmlns:a16="http://schemas.microsoft.com/office/drawing/2014/main" id="{A7293B00-11A2-65A7-DAA3-8ADF72A17E2C}"/>
              </a:ext>
            </a:extLst>
          </p:cNvPr>
          <p:cNvPicPr>
            <a:picLocks noChangeAspect="1"/>
          </p:cNvPicPr>
          <p:nvPr/>
        </p:nvPicPr>
        <p:blipFill>
          <a:blip r:embed="rId2"/>
          <a:stretch>
            <a:fillRect/>
          </a:stretch>
        </p:blipFill>
        <p:spPr>
          <a:xfrm>
            <a:off x="3388839" y="1528141"/>
            <a:ext cx="9988045" cy="5916485"/>
          </a:xfrm>
          <a:prstGeom prst="rect">
            <a:avLst/>
          </a:prstGeom>
        </p:spPr>
      </p:pic>
    </p:spTree>
    <p:extLst>
      <p:ext uri="{BB962C8B-B14F-4D97-AF65-F5344CB8AC3E}">
        <p14:creationId xmlns:p14="http://schemas.microsoft.com/office/powerpoint/2010/main" val="29367300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8CDDD-A557-5EF1-DCD2-38A3DC2A99C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1B9BB6-8CF1-5D46-78F6-8F954CDCC759}"/>
              </a:ext>
            </a:extLst>
          </p:cNvPr>
          <p:cNvSpPr>
            <a:spLocks noGrp="1"/>
          </p:cNvSpPr>
          <p:nvPr>
            <p:ph idx="1"/>
          </p:nvPr>
        </p:nvSpPr>
        <p:spPr>
          <a:xfrm>
            <a:off x="503237" y="1960631"/>
            <a:ext cx="2657801" cy="5247691"/>
          </a:xfrm>
        </p:spPr>
        <p:txBody>
          <a:bodyPr/>
          <a:lstStyle/>
          <a:p>
            <a:r>
              <a:rPr lang="en-US" dirty="0"/>
              <a:t>Add a row monitoring </a:t>
            </a:r>
            <a:r>
              <a:rPr lang="en-US" dirty="0" err="1"/>
              <a:t>Thermotron_PluginError.STS</a:t>
            </a:r>
            <a:r>
              <a:rPr lang="en-US" dirty="0"/>
              <a:t>, which must be 0. Any other value indicates an error.</a:t>
            </a:r>
          </a:p>
          <a:p>
            <a:r>
              <a:rPr lang="en-US" dirty="0"/>
              <a:t>Follow the structure for the other </a:t>
            </a:r>
            <a:r>
              <a:rPr lang="en-US" dirty="0" err="1"/>
              <a:t>monitorings</a:t>
            </a:r>
            <a:r>
              <a:rPr lang="en-US" dirty="0"/>
              <a:t>, and set the Message Number to 14 to match the value indicated in the Message Table</a:t>
            </a:r>
          </a:p>
        </p:txBody>
      </p:sp>
      <p:sp>
        <p:nvSpPr>
          <p:cNvPr id="3" name="Title 2">
            <a:extLst>
              <a:ext uri="{FF2B5EF4-FFF2-40B4-BE49-F238E27FC236}">
                <a16:creationId xmlns:a16="http://schemas.microsoft.com/office/drawing/2014/main" id="{585D777B-B92D-7BE1-A45A-139F6DDD9146}"/>
              </a:ext>
            </a:extLst>
          </p:cNvPr>
          <p:cNvSpPr>
            <a:spLocks noGrp="1"/>
          </p:cNvSpPr>
          <p:nvPr>
            <p:ph type="title"/>
          </p:nvPr>
        </p:nvSpPr>
        <p:spPr/>
        <p:txBody>
          <a:bodyPr/>
          <a:lstStyle/>
          <a:p>
            <a:r>
              <a:rPr lang="en-US"/>
              <a:t>Phase 3: Add Error Handling</a:t>
            </a:r>
          </a:p>
        </p:txBody>
      </p:sp>
      <p:pic>
        <p:nvPicPr>
          <p:cNvPr id="5" name="Picture 4">
            <a:extLst>
              <a:ext uri="{FF2B5EF4-FFF2-40B4-BE49-F238E27FC236}">
                <a16:creationId xmlns:a16="http://schemas.microsoft.com/office/drawing/2014/main" id="{1EF72F79-8FFE-2F53-546D-90E6343763C3}"/>
              </a:ext>
            </a:extLst>
          </p:cNvPr>
          <p:cNvPicPr>
            <a:picLocks noChangeAspect="1"/>
          </p:cNvPicPr>
          <p:nvPr/>
        </p:nvPicPr>
        <p:blipFill>
          <a:blip r:embed="rId2"/>
          <a:stretch>
            <a:fillRect/>
          </a:stretch>
        </p:blipFill>
        <p:spPr>
          <a:xfrm>
            <a:off x="3590988" y="1505987"/>
            <a:ext cx="10445959" cy="6217976"/>
          </a:xfrm>
          <a:prstGeom prst="rect">
            <a:avLst/>
          </a:prstGeom>
        </p:spPr>
      </p:pic>
    </p:spTree>
    <p:extLst>
      <p:ext uri="{BB962C8B-B14F-4D97-AF65-F5344CB8AC3E}">
        <p14:creationId xmlns:p14="http://schemas.microsoft.com/office/powerpoint/2010/main" val="2818359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7DA44-B8FB-AF6D-E386-70830777362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7854795-0432-56DB-BCF5-96C400D379D8}"/>
              </a:ext>
            </a:extLst>
          </p:cNvPr>
          <p:cNvSpPr>
            <a:spLocks noGrp="1"/>
          </p:cNvSpPr>
          <p:nvPr>
            <p:ph idx="1"/>
          </p:nvPr>
        </p:nvSpPr>
        <p:spPr>
          <a:xfrm>
            <a:off x="503237" y="1960632"/>
            <a:ext cx="9730776" cy="837070"/>
          </a:xfrm>
        </p:spPr>
        <p:txBody>
          <a:bodyPr/>
          <a:lstStyle/>
          <a:p>
            <a:r>
              <a:rPr lang="en-US"/>
              <a:t>Check the error handling by running the plugin, then disconnecting the 8200 simulation</a:t>
            </a:r>
          </a:p>
        </p:txBody>
      </p:sp>
      <p:sp>
        <p:nvSpPr>
          <p:cNvPr id="3" name="Title 2">
            <a:extLst>
              <a:ext uri="{FF2B5EF4-FFF2-40B4-BE49-F238E27FC236}">
                <a16:creationId xmlns:a16="http://schemas.microsoft.com/office/drawing/2014/main" id="{F44859D3-1AB0-6C33-6BAD-4EF4BC3424BD}"/>
              </a:ext>
            </a:extLst>
          </p:cNvPr>
          <p:cNvSpPr>
            <a:spLocks noGrp="1"/>
          </p:cNvSpPr>
          <p:nvPr>
            <p:ph type="title"/>
          </p:nvPr>
        </p:nvSpPr>
        <p:spPr/>
        <p:txBody>
          <a:bodyPr/>
          <a:lstStyle/>
          <a:p>
            <a:r>
              <a:rPr lang="en-US"/>
              <a:t>Phase 3: Test Error Handling</a:t>
            </a:r>
          </a:p>
        </p:txBody>
      </p:sp>
      <p:pic>
        <p:nvPicPr>
          <p:cNvPr id="7" name="Picture 6">
            <a:extLst>
              <a:ext uri="{FF2B5EF4-FFF2-40B4-BE49-F238E27FC236}">
                <a16:creationId xmlns:a16="http://schemas.microsoft.com/office/drawing/2014/main" id="{93DBDF3F-D882-BE39-9573-0A8C9E3CD415}"/>
              </a:ext>
            </a:extLst>
          </p:cNvPr>
          <p:cNvPicPr>
            <a:picLocks noChangeAspect="1"/>
          </p:cNvPicPr>
          <p:nvPr/>
        </p:nvPicPr>
        <p:blipFill>
          <a:blip r:embed="rId2"/>
          <a:stretch>
            <a:fillRect/>
          </a:stretch>
        </p:blipFill>
        <p:spPr>
          <a:xfrm>
            <a:off x="6558245" y="2412473"/>
            <a:ext cx="5595401" cy="5436290"/>
          </a:xfrm>
          <a:prstGeom prst="rect">
            <a:avLst/>
          </a:prstGeom>
        </p:spPr>
      </p:pic>
      <p:pic>
        <p:nvPicPr>
          <p:cNvPr id="10" name="Picture 9">
            <a:extLst>
              <a:ext uri="{FF2B5EF4-FFF2-40B4-BE49-F238E27FC236}">
                <a16:creationId xmlns:a16="http://schemas.microsoft.com/office/drawing/2014/main" id="{A56A141B-147E-0864-F07E-007C56A68172}"/>
              </a:ext>
            </a:extLst>
          </p:cNvPr>
          <p:cNvPicPr>
            <a:picLocks noChangeAspect="1"/>
          </p:cNvPicPr>
          <p:nvPr/>
        </p:nvPicPr>
        <p:blipFill>
          <a:blip r:embed="rId3"/>
          <a:stretch>
            <a:fillRect/>
          </a:stretch>
        </p:blipFill>
        <p:spPr>
          <a:xfrm>
            <a:off x="402903" y="2412474"/>
            <a:ext cx="5645377" cy="5436290"/>
          </a:xfrm>
          <a:prstGeom prst="rect">
            <a:avLst/>
          </a:prstGeom>
        </p:spPr>
      </p:pic>
    </p:spTree>
    <p:extLst>
      <p:ext uri="{BB962C8B-B14F-4D97-AF65-F5344CB8AC3E}">
        <p14:creationId xmlns:p14="http://schemas.microsoft.com/office/powerpoint/2010/main" val="14608874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6C376-B3C5-80AC-E383-D99A4A3048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C4FCAE4-3044-BB2C-F6C0-F5241BE69919}"/>
              </a:ext>
            </a:extLst>
          </p:cNvPr>
          <p:cNvSpPr>
            <a:spLocks noGrp="1"/>
          </p:cNvSpPr>
          <p:nvPr>
            <p:ph type="title"/>
          </p:nvPr>
        </p:nvSpPr>
        <p:spPr>
          <a:xfrm>
            <a:off x="8547100" y="1530220"/>
            <a:ext cx="5580062" cy="2050895"/>
          </a:xfrm>
        </p:spPr>
        <p:txBody>
          <a:bodyPr anchor="b">
            <a:normAutofit fontScale="90000"/>
          </a:bodyPr>
          <a:lstStyle/>
          <a:p>
            <a:r>
              <a:rPr lang="en-US" dirty="0"/>
              <a:t>Phase 4: Map Device Module to Battery Application</a:t>
            </a:r>
          </a:p>
        </p:txBody>
      </p:sp>
      <p:sp>
        <p:nvSpPr>
          <p:cNvPr id="2" name="Content Placeholder 1">
            <a:extLst>
              <a:ext uri="{FF2B5EF4-FFF2-40B4-BE49-F238E27FC236}">
                <a16:creationId xmlns:a16="http://schemas.microsoft.com/office/drawing/2014/main" id="{0E774BDF-3521-4FE3-5027-9BD2AA353E6A}"/>
              </a:ext>
            </a:extLst>
          </p:cNvPr>
          <p:cNvSpPr>
            <a:spLocks noGrp="1"/>
          </p:cNvSpPr>
          <p:nvPr>
            <p:ph type="body" sz="quarter" idx="12"/>
          </p:nvPr>
        </p:nvSpPr>
        <p:spPr>
          <a:xfrm>
            <a:off x="8547100" y="3956962"/>
            <a:ext cx="5580062" cy="910340"/>
          </a:xfrm>
        </p:spPr>
        <p:txBody>
          <a:bodyPr>
            <a:normAutofit lnSpcReduction="10000"/>
          </a:bodyPr>
          <a:lstStyle/>
          <a:p>
            <a:pPr>
              <a:lnSpc>
                <a:spcPct val="90000"/>
              </a:lnSpc>
            </a:pPr>
            <a:r>
              <a:rPr lang="en-US" sz="1700" dirty="0"/>
              <a:t>Objective: In this phase, you will map your Thermotron device module to the Battery Application to be used in default alarms, limits, and test sequences.</a:t>
            </a:r>
          </a:p>
          <a:p>
            <a:pPr>
              <a:lnSpc>
                <a:spcPct val="90000"/>
              </a:lnSpc>
            </a:pPr>
            <a:endParaRPr lang="en-US" sz="1700" dirty="0"/>
          </a:p>
        </p:txBody>
      </p:sp>
    </p:spTree>
    <p:extLst>
      <p:ext uri="{BB962C8B-B14F-4D97-AF65-F5344CB8AC3E}">
        <p14:creationId xmlns:p14="http://schemas.microsoft.com/office/powerpoint/2010/main" val="31323827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C06AA-D46C-4847-F5A9-B5FCABB658B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9F3B55-0302-D35F-22F6-4F4DD75CED56}"/>
              </a:ext>
            </a:extLst>
          </p:cNvPr>
          <p:cNvSpPr>
            <a:spLocks noGrp="1"/>
          </p:cNvSpPr>
          <p:nvPr>
            <p:ph idx="1"/>
          </p:nvPr>
        </p:nvSpPr>
        <p:spPr>
          <a:xfrm>
            <a:off x="503236" y="1960631"/>
            <a:ext cx="8309293" cy="5674933"/>
          </a:xfrm>
        </p:spPr>
        <p:txBody>
          <a:bodyPr/>
          <a:lstStyle/>
          <a:p>
            <a:pPr marL="0" indent="0">
              <a:buNone/>
            </a:pPr>
            <a:r>
              <a:rPr lang="en-US" b="1" dirty="0"/>
              <a:t>Use the following instructions if you did not complete the previous phases:</a:t>
            </a:r>
            <a:endParaRPr lang="en-US" dirty="0"/>
          </a:p>
          <a:p>
            <a:r>
              <a:rPr lang="en-US" dirty="0"/>
              <a:t>Use the prebuilt LabVIEW plugin provided in …\thermal-chamber-</a:t>
            </a:r>
            <a:r>
              <a:rPr lang="en-US" dirty="0" err="1"/>
              <a:t>pbl</a:t>
            </a:r>
            <a:r>
              <a:rPr lang="en-US" dirty="0"/>
              <a:t>\Support\Phase 3 Starting Point</a:t>
            </a:r>
          </a:p>
          <a:p>
            <a:r>
              <a:rPr lang="en-US" dirty="0"/>
              <a:t>Refer to the JSON configuration TXT file, be sure to input the IP address of the thermal chamber in the JSON configuration string</a:t>
            </a:r>
          </a:p>
          <a:p>
            <a:r>
              <a:rPr lang="en-US" dirty="0"/>
              <a:t>Move the LabVIEW .</a:t>
            </a:r>
            <a:r>
              <a:rPr lang="en-US" dirty="0" err="1"/>
              <a:t>lvlibp</a:t>
            </a:r>
            <a:r>
              <a:rPr lang="en-US" dirty="0"/>
              <a:t> to PXI using FileZilla/WinSCP/other SFTP client: /</a:t>
            </a:r>
            <a:r>
              <a:rPr lang="en-US" dirty="0" err="1"/>
              <a:t>usr</a:t>
            </a:r>
            <a:r>
              <a:rPr lang="en-US" dirty="0"/>
              <a:t>/lib/x86_64-linux-gnu/</a:t>
            </a:r>
            <a:r>
              <a:rPr lang="en-US" dirty="0" err="1"/>
              <a:t>ni</a:t>
            </a:r>
            <a:r>
              <a:rPr lang="en-US" dirty="0"/>
              <a:t>-evo-engine/plugins</a:t>
            </a:r>
          </a:p>
          <a:p>
            <a:r>
              <a:rPr lang="en-US" dirty="0"/>
              <a:t>Set file permissions to 777</a:t>
            </a:r>
          </a:p>
          <a:p>
            <a:r>
              <a:rPr lang="en-US" dirty="0"/>
              <a:t>Reboot PXI or ssh into PXI and run the following command: enable-adas-startup.sh</a:t>
            </a:r>
          </a:p>
          <a:p>
            <a:pPr lvl="1"/>
            <a:r>
              <a:rPr lang="en-US" dirty="0"/>
              <a:t>This will restart the plugin engine</a:t>
            </a:r>
          </a:p>
          <a:p>
            <a:pPr lvl="1"/>
            <a:r>
              <a:rPr lang="en-US" dirty="0"/>
              <a:t>Note: Do not run this command while plugins are executing</a:t>
            </a:r>
          </a:p>
          <a:p>
            <a:pPr lvl="1"/>
            <a:endParaRPr lang="en-US" dirty="0"/>
          </a:p>
          <a:p>
            <a:r>
              <a:rPr lang="en-US" dirty="0"/>
              <a:t>Find the </a:t>
            </a:r>
            <a:r>
              <a:rPr lang="en-US" dirty="0" err="1"/>
              <a:t>PAtools</a:t>
            </a:r>
            <a:r>
              <a:rPr lang="en-US" dirty="0"/>
              <a:t> device module in …\thermal-chamber-</a:t>
            </a:r>
            <a:r>
              <a:rPr lang="en-US" dirty="0" err="1"/>
              <a:t>pbl</a:t>
            </a:r>
            <a:r>
              <a:rPr lang="en-US" dirty="0"/>
              <a:t>\Support\Phase 4 Starting Point</a:t>
            </a:r>
          </a:p>
          <a:p>
            <a:r>
              <a:rPr lang="en-US" dirty="0"/>
              <a:t>In </a:t>
            </a:r>
            <a:r>
              <a:rPr lang="en-US" dirty="0" err="1"/>
              <a:t>PAconfigurator</a:t>
            </a:r>
            <a:r>
              <a:rPr lang="en-US" dirty="0"/>
              <a:t>, import the device module to Application Components/</a:t>
            </a:r>
            <a:r>
              <a:rPr lang="en-US" dirty="0" err="1"/>
              <a:t>PAmodule</a:t>
            </a:r>
            <a:endParaRPr lang="en-US" dirty="0"/>
          </a:p>
        </p:txBody>
      </p:sp>
      <p:sp>
        <p:nvSpPr>
          <p:cNvPr id="3" name="Title 2">
            <a:extLst>
              <a:ext uri="{FF2B5EF4-FFF2-40B4-BE49-F238E27FC236}">
                <a16:creationId xmlns:a16="http://schemas.microsoft.com/office/drawing/2014/main" id="{06372A13-44A1-AE74-42BF-B99F1B1248AB}"/>
              </a:ext>
            </a:extLst>
          </p:cNvPr>
          <p:cNvSpPr>
            <a:spLocks noGrp="1"/>
          </p:cNvSpPr>
          <p:nvPr>
            <p:ph type="title"/>
          </p:nvPr>
        </p:nvSpPr>
        <p:spPr/>
        <p:txBody>
          <a:bodyPr/>
          <a:lstStyle/>
          <a:p>
            <a:r>
              <a:rPr lang="en-US"/>
              <a:t>Phase 4: Starting Point</a:t>
            </a:r>
          </a:p>
        </p:txBody>
      </p:sp>
    </p:spTree>
    <p:extLst>
      <p:ext uri="{BB962C8B-B14F-4D97-AF65-F5344CB8AC3E}">
        <p14:creationId xmlns:p14="http://schemas.microsoft.com/office/powerpoint/2010/main" val="3944865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8413A-557C-A6D3-68CD-00DAEAD1BFD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5E569BA-E584-3E3B-9020-51029D0219F4}"/>
              </a:ext>
            </a:extLst>
          </p:cNvPr>
          <p:cNvSpPr>
            <a:spLocks noGrp="1"/>
          </p:cNvSpPr>
          <p:nvPr>
            <p:ph idx="1"/>
          </p:nvPr>
        </p:nvSpPr>
        <p:spPr>
          <a:xfrm>
            <a:off x="503238" y="1960631"/>
            <a:ext cx="4056652" cy="5247691"/>
          </a:xfrm>
        </p:spPr>
        <p:txBody>
          <a:bodyPr/>
          <a:lstStyle/>
          <a:p>
            <a:pPr marL="0" indent="0">
              <a:buNone/>
            </a:pPr>
            <a:r>
              <a:rPr lang="en-US"/>
              <a:t>Using the Manual mode, ensure that the start and stop operate as expected</a:t>
            </a:r>
          </a:p>
        </p:txBody>
      </p:sp>
      <p:sp>
        <p:nvSpPr>
          <p:cNvPr id="3" name="Title 2">
            <a:extLst>
              <a:ext uri="{FF2B5EF4-FFF2-40B4-BE49-F238E27FC236}">
                <a16:creationId xmlns:a16="http://schemas.microsoft.com/office/drawing/2014/main" id="{E64FBE05-AB67-6561-8797-8E42A9B4CAF0}"/>
              </a:ext>
            </a:extLst>
          </p:cNvPr>
          <p:cNvSpPr>
            <a:spLocks noGrp="1"/>
          </p:cNvSpPr>
          <p:nvPr>
            <p:ph type="title"/>
          </p:nvPr>
        </p:nvSpPr>
        <p:spPr/>
        <p:txBody>
          <a:bodyPr/>
          <a:lstStyle/>
          <a:p>
            <a:r>
              <a:rPr lang="en-US"/>
              <a:t>Phase 1: Setup Simulated Environment</a:t>
            </a:r>
          </a:p>
        </p:txBody>
      </p:sp>
      <p:pic>
        <p:nvPicPr>
          <p:cNvPr id="6" name="Picture 5">
            <a:extLst>
              <a:ext uri="{FF2B5EF4-FFF2-40B4-BE49-F238E27FC236}">
                <a16:creationId xmlns:a16="http://schemas.microsoft.com/office/drawing/2014/main" id="{37F7758D-FA2E-5BDE-CBC6-2E714E71BB24}"/>
              </a:ext>
            </a:extLst>
          </p:cNvPr>
          <p:cNvPicPr>
            <a:picLocks noChangeAspect="1"/>
          </p:cNvPicPr>
          <p:nvPr/>
        </p:nvPicPr>
        <p:blipFill>
          <a:blip r:embed="rId2"/>
          <a:stretch>
            <a:fillRect/>
          </a:stretch>
        </p:blipFill>
        <p:spPr>
          <a:xfrm>
            <a:off x="4817041" y="1431873"/>
            <a:ext cx="9371298" cy="5582650"/>
          </a:xfrm>
          <a:prstGeom prst="rect">
            <a:avLst/>
          </a:prstGeom>
        </p:spPr>
      </p:pic>
    </p:spTree>
    <p:extLst>
      <p:ext uri="{BB962C8B-B14F-4D97-AF65-F5344CB8AC3E}">
        <p14:creationId xmlns:p14="http://schemas.microsoft.com/office/powerpoint/2010/main" val="922905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E9664-21E9-07EE-102F-B754B1F978B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553717-AE44-39F4-5F1D-CCB6D568A108}"/>
              </a:ext>
            </a:extLst>
          </p:cNvPr>
          <p:cNvSpPr>
            <a:spLocks noGrp="1"/>
          </p:cNvSpPr>
          <p:nvPr>
            <p:ph idx="1"/>
          </p:nvPr>
        </p:nvSpPr>
        <p:spPr>
          <a:xfrm>
            <a:off x="503237" y="1960631"/>
            <a:ext cx="2657801" cy="5674933"/>
          </a:xfrm>
        </p:spPr>
        <p:txBody>
          <a:bodyPr/>
          <a:lstStyle/>
          <a:p>
            <a:r>
              <a:rPr lang="en-US" dirty="0" err="1"/>
              <a:t>PAtools</a:t>
            </a:r>
            <a:r>
              <a:rPr lang="en-US" dirty="0"/>
              <a:t> allows for mapping from the driver level to the application level, creating an easy interface to interchange hardware</a:t>
            </a:r>
          </a:p>
          <a:p>
            <a:r>
              <a:rPr lang="en-US" dirty="0"/>
              <a:t>The simulated modules often give a good starting point for the required mappings for variables</a:t>
            </a:r>
          </a:p>
          <a:p>
            <a:r>
              <a:rPr lang="en-US" dirty="0"/>
              <a:t>Open the </a:t>
            </a:r>
            <a:r>
              <a:rPr lang="en-US" dirty="0" err="1"/>
              <a:t>CCSimu</a:t>
            </a:r>
            <a:r>
              <a:rPr lang="en-US" dirty="0"/>
              <a:t> device module</a:t>
            </a:r>
          </a:p>
        </p:txBody>
      </p:sp>
      <p:sp>
        <p:nvSpPr>
          <p:cNvPr id="3" name="Title 2">
            <a:extLst>
              <a:ext uri="{FF2B5EF4-FFF2-40B4-BE49-F238E27FC236}">
                <a16:creationId xmlns:a16="http://schemas.microsoft.com/office/drawing/2014/main" id="{CA1C69D6-69A3-8802-7593-31A4FE9997A7}"/>
              </a:ext>
            </a:extLst>
          </p:cNvPr>
          <p:cNvSpPr>
            <a:spLocks noGrp="1"/>
          </p:cNvSpPr>
          <p:nvPr>
            <p:ph type="title"/>
          </p:nvPr>
        </p:nvSpPr>
        <p:spPr/>
        <p:txBody>
          <a:bodyPr/>
          <a:lstStyle/>
          <a:p>
            <a:r>
              <a:rPr lang="en-US"/>
              <a:t>Phase 4: Map to Battery Application</a:t>
            </a:r>
          </a:p>
        </p:txBody>
      </p:sp>
      <p:pic>
        <p:nvPicPr>
          <p:cNvPr id="6" name="Picture 5">
            <a:extLst>
              <a:ext uri="{FF2B5EF4-FFF2-40B4-BE49-F238E27FC236}">
                <a16:creationId xmlns:a16="http://schemas.microsoft.com/office/drawing/2014/main" id="{F30EEA6D-02FB-599D-9CE6-8CCCC1B353DD}"/>
              </a:ext>
            </a:extLst>
          </p:cNvPr>
          <p:cNvPicPr>
            <a:picLocks noChangeAspect="1"/>
          </p:cNvPicPr>
          <p:nvPr/>
        </p:nvPicPr>
        <p:blipFill>
          <a:blip r:embed="rId2"/>
          <a:stretch>
            <a:fillRect/>
          </a:stretch>
        </p:blipFill>
        <p:spPr>
          <a:xfrm>
            <a:off x="3996715" y="1563918"/>
            <a:ext cx="9471004" cy="5674933"/>
          </a:xfrm>
          <a:prstGeom prst="rect">
            <a:avLst/>
          </a:prstGeom>
        </p:spPr>
      </p:pic>
    </p:spTree>
    <p:extLst>
      <p:ext uri="{BB962C8B-B14F-4D97-AF65-F5344CB8AC3E}">
        <p14:creationId xmlns:p14="http://schemas.microsoft.com/office/powerpoint/2010/main" val="3255874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A1958-CB8A-EF09-7A22-3825E636564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4AB27E9-D33D-66FA-2459-8B9B00C847F6}"/>
              </a:ext>
            </a:extLst>
          </p:cNvPr>
          <p:cNvSpPr>
            <a:spLocks noGrp="1"/>
          </p:cNvSpPr>
          <p:nvPr>
            <p:ph idx="1"/>
          </p:nvPr>
        </p:nvSpPr>
        <p:spPr>
          <a:xfrm>
            <a:off x="503237" y="1960631"/>
            <a:ext cx="2657801" cy="5674933"/>
          </a:xfrm>
        </p:spPr>
        <p:txBody>
          <a:bodyPr/>
          <a:lstStyle/>
          <a:p>
            <a:r>
              <a:rPr lang="en-US" dirty="0"/>
              <a:t>Create a new module configuration in the Thermotron module called </a:t>
            </a:r>
            <a:r>
              <a:rPr lang="en-US" dirty="0" err="1"/>
              <a:t>Thermotron_config_OT</a:t>
            </a:r>
            <a:endParaRPr lang="en-US" dirty="0"/>
          </a:p>
          <a:p>
            <a:r>
              <a:rPr lang="en-US" dirty="0"/>
              <a:t>Add a new folder called </a:t>
            </a:r>
            <a:r>
              <a:rPr lang="en-US" dirty="0" err="1"/>
              <a:t>Thermotron_Mapping</a:t>
            </a:r>
            <a:endParaRPr lang="en-US" dirty="0"/>
          </a:p>
        </p:txBody>
      </p:sp>
      <p:sp>
        <p:nvSpPr>
          <p:cNvPr id="3" name="Title 2">
            <a:extLst>
              <a:ext uri="{FF2B5EF4-FFF2-40B4-BE49-F238E27FC236}">
                <a16:creationId xmlns:a16="http://schemas.microsoft.com/office/drawing/2014/main" id="{1A917029-4B5E-7A63-B4C0-0057A68F75E1}"/>
              </a:ext>
            </a:extLst>
          </p:cNvPr>
          <p:cNvSpPr>
            <a:spLocks noGrp="1"/>
          </p:cNvSpPr>
          <p:nvPr>
            <p:ph type="title"/>
          </p:nvPr>
        </p:nvSpPr>
        <p:spPr/>
        <p:txBody>
          <a:bodyPr/>
          <a:lstStyle/>
          <a:p>
            <a:r>
              <a:rPr lang="en-US" dirty="0"/>
              <a:t>Phase 4: Map to </a:t>
            </a:r>
            <a:r>
              <a:rPr lang="en-US" dirty="0" err="1"/>
              <a:t>BattModule</a:t>
            </a:r>
            <a:r>
              <a:rPr lang="en-US" dirty="0"/>
              <a:t> Application</a:t>
            </a:r>
          </a:p>
        </p:txBody>
      </p:sp>
      <p:pic>
        <p:nvPicPr>
          <p:cNvPr id="5" name="Picture 4">
            <a:extLst>
              <a:ext uri="{FF2B5EF4-FFF2-40B4-BE49-F238E27FC236}">
                <a16:creationId xmlns:a16="http://schemas.microsoft.com/office/drawing/2014/main" id="{FE138C8C-33EF-48D2-3275-001E4D23F1F6}"/>
              </a:ext>
            </a:extLst>
          </p:cNvPr>
          <p:cNvPicPr>
            <a:picLocks noChangeAspect="1"/>
          </p:cNvPicPr>
          <p:nvPr/>
        </p:nvPicPr>
        <p:blipFill>
          <a:blip r:embed="rId2"/>
          <a:stretch>
            <a:fillRect/>
          </a:stretch>
        </p:blipFill>
        <p:spPr>
          <a:xfrm>
            <a:off x="3582266" y="2443030"/>
            <a:ext cx="10336067" cy="1895740"/>
          </a:xfrm>
          <a:prstGeom prst="rect">
            <a:avLst/>
          </a:prstGeom>
        </p:spPr>
      </p:pic>
    </p:spTree>
    <p:extLst>
      <p:ext uri="{BB962C8B-B14F-4D97-AF65-F5344CB8AC3E}">
        <p14:creationId xmlns:p14="http://schemas.microsoft.com/office/powerpoint/2010/main" val="17301724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0EB6A-9D94-F26A-C10A-5C1F16C81F2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0A945C-F504-0C6B-9E9D-9F02B647122E}"/>
              </a:ext>
            </a:extLst>
          </p:cNvPr>
          <p:cNvSpPr>
            <a:spLocks noGrp="1"/>
          </p:cNvSpPr>
          <p:nvPr>
            <p:ph idx="1"/>
          </p:nvPr>
        </p:nvSpPr>
        <p:spPr>
          <a:xfrm>
            <a:off x="503237" y="1960631"/>
            <a:ext cx="2820988" cy="5674933"/>
          </a:xfrm>
        </p:spPr>
        <p:txBody>
          <a:bodyPr/>
          <a:lstStyle/>
          <a:p>
            <a:r>
              <a:rPr lang="en-US" dirty="0"/>
              <a:t>The _OT (operating test) configuration is used when the climate chamber is included in the operating test and the chamber is not shared</a:t>
            </a:r>
          </a:p>
          <a:p>
            <a:r>
              <a:rPr lang="en-US" dirty="0"/>
              <a:t>Open the </a:t>
            </a:r>
            <a:r>
              <a:rPr lang="en-US" dirty="0" err="1"/>
              <a:t>CCSimu_mapping.IN.TAB</a:t>
            </a:r>
            <a:endParaRPr lang="en-US" dirty="0"/>
          </a:p>
        </p:txBody>
      </p:sp>
      <p:sp>
        <p:nvSpPr>
          <p:cNvPr id="3" name="Title 2">
            <a:extLst>
              <a:ext uri="{FF2B5EF4-FFF2-40B4-BE49-F238E27FC236}">
                <a16:creationId xmlns:a16="http://schemas.microsoft.com/office/drawing/2014/main" id="{6038DBD0-1BF0-A9EF-6E07-25763BE0D96A}"/>
              </a:ext>
            </a:extLst>
          </p:cNvPr>
          <p:cNvSpPr>
            <a:spLocks noGrp="1"/>
          </p:cNvSpPr>
          <p:nvPr>
            <p:ph type="title"/>
          </p:nvPr>
        </p:nvSpPr>
        <p:spPr/>
        <p:txBody>
          <a:bodyPr/>
          <a:lstStyle/>
          <a:p>
            <a:r>
              <a:rPr lang="en-US" dirty="0"/>
              <a:t>Phase 4: Map to </a:t>
            </a:r>
            <a:r>
              <a:rPr lang="en-US" dirty="0" err="1"/>
              <a:t>BattModule</a:t>
            </a:r>
            <a:r>
              <a:rPr lang="en-US" dirty="0"/>
              <a:t> Application</a:t>
            </a:r>
          </a:p>
        </p:txBody>
      </p:sp>
      <p:pic>
        <p:nvPicPr>
          <p:cNvPr id="6" name="Picture 5">
            <a:extLst>
              <a:ext uri="{FF2B5EF4-FFF2-40B4-BE49-F238E27FC236}">
                <a16:creationId xmlns:a16="http://schemas.microsoft.com/office/drawing/2014/main" id="{B55E9200-17D5-BBAF-47D7-C62EAAE80F1E}"/>
              </a:ext>
            </a:extLst>
          </p:cNvPr>
          <p:cNvPicPr>
            <a:picLocks noChangeAspect="1"/>
          </p:cNvPicPr>
          <p:nvPr/>
        </p:nvPicPr>
        <p:blipFill>
          <a:blip r:embed="rId2"/>
          <a:stretch>
            <a:fillRect/>
          </a:stretch>
        </p:blipFill>
        <p:spPr>
          <a:xfrm>
            <a:off x="4133070" y="2409638"/>
            <a:ext cx="9602118" cy="3410324"/>
          </a:xfrm>
          <a:prstGeom prst="rect">
            <a:avLst/>
          </a:prstGeom>
        </p:spPr>
      </p:pic>
    </p:spTree>
    <p:extLst>
      <p:ext uri="{BB962C8B-B14F-4D97-AF65-F5344CB8AC3E}">
        <p14:creationId xmlns:p14="http://schemas.microsoft.com/office/powerpoint/2010/main" val="1812143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482DB-3577-232D-E399-6745F9BB379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025D88-C757-1FB5-34E2-7C12A3EAA85F}"/>
              </a:ext>
            </a:extLst>
          </p:cNvPr>
          <p:cNvSpPr>
            <a:spLocks noGrp="1"/>
          </p:cNvSpPr>
          <p:nvPr>
            <p:ph idx="1"/>
          </p:nvPr>
        </p:nvSpPr>
        <p:spPr>
          <a:xfrm>
            <a:off x="503237" y="1960631"/>
            <a:ext cx="2657801" cy="5674933"/>
          </a:xfrm>
        </p:spPr>
        <p:txBody>
          <a:bodyPr/>
          <a:lstStyle/>
          <a:p>
            <a:r>
              <a:rPr lang="en-US"/>
              <a:t>Create a new Extended value tables of type </a:t>
            </a:r>
            <a:r>
              <a:rPr lang="en-US" err="1"/>
              <a:t>Modul_Mapping</a:t>
            </a:r>
            <a:r>
              <a:rPr lang="en-US"/>
              <a:t> for both the Inputs and Outputs</a:t>
            </a:r>
          </a:p>
          <a:p>
            <a:r>
              <a:rPr lang="en-US"/>
              <a:t>Configure the Input mapping as shown</a:t>
            </a:r>
          </a:p>
          <a:p>
            <a:r>
              <a:rPr lang="en-US"/>
              <a:t>Deactivate the humidity values since they are not implemented for this thermal chamber</a:t>
            </a:r>
          </a:p>
          <a:p>
            <a:r>
              <a:rPr lang="en-US"/>
              <a:t>Deactivate the stability check for now, this will be added later</a:t>
            </a:r>
          </a:p>
        </p:txBody>
      </p:sp>
      <p:sp>
        <p:nvSpPr>
          <p:cNvPr id="3" name="Title 2">
            <a:extLst>
              <a:ext uri="{FF2B5EF4-FFF2-40B4-BE49-F238E27FC236}">
                <a16:creationId xmlns:a16="http://schemas.microsoft.com/office/drawing/2014/main" id="{B813FC3A-9E5E-98F2-CFC2-9E210D48DC23}"/>
              </a:ext>
            </a:extLst>
          </p:cNvPr>
          <p:cNvSpPr>
            <a:spLocks noGrp="1"/>
          </p:cNvSpPr>
          <p:nvPr>
            <p:ph type="title"/>
          </p:nvPr>
        </p:nvSpPr>
        <p:spPr/>
        <p:txBody>
          <a:bodyPr/>
          <a:lstStyle/>
          <a:p>
            <a:r>
              <a:rPr lang="en-US" dirty="0"/>
              <a:t>Phase 4: Map to </a:t>
            </a:r>
            <a:r>
              <a:rPr lang="en-US" dirty="0" err="1"/>
              <a:t>BattModule</a:t>
            </a:r>
            <a:r>
              <a:rPr lang="en-US" dirty="0"/>
              <a:t> Application</a:t>
            </a:r>
          </a:p>
        </p:txBody>
      </p:sp>
      <p:pic>
        <p:nvPicPr>
          <p:cNvPr id="6" name="Picture 5">
            <a:extLst>
              <a:ext uri="{FF2B5EF4-FFF2-40B4-BE49-F238E27FC236}">
                <a16:creationId xmlns:a16="http://schemas.microsoft.com/office/drawing/2014/main" id="{5307BC88-3760-47A1-6488-D05F5C9148F9}"/>
              </a:ext>
            </a:extLst>
          </p:cNvPr>
          <p:cNvPicPr>
            <a:picLocks noChangeAspect="1"/>
          </p:cNvPicPr>
          <p:nvPr/>
        </p:nvPicPr>
        <p:blipFill>
          <a:blip r:embed="rId2"/>
          <a:stretch>
            <a:fillRect/>
          </a:stretch>
        </p:blipFill>
        <p:spPr>
          <a:xfrm>
            <a:off x="3248030" y="2181264"/>
            <a:ext cx="11155332" cy="3762900"/>
          </a:xfrm>
          <a:prstGeom prst="rect">
            <a:avLst/>
          </a:prstGeom>
        </p:spPr>
      </p:pic>
    </p:spTree>
    <p:extLst>
      <p:ext uri="{BB962C8B-B14F-4D97-AF65-F5344CB8AC3E}">
        <p14:creationId xmlns:p14="http://schemas.microsoft.com/office/powerpoint/2010/main" val="21718718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D80F0-0F6B-A89C-73D2-4F42B3CA544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1B4C54-BBDF-2A66-6116-8656E90B4FB9}"/>
              </a:ext>
            </a:extLst>
          </p:cNvPr>
          <p:cNvSpPr>
            <a:spLocks noGrp="1"/>
          </p:cNvSpPr>
          <p:nvPr>
            <p:ph idx="1"/>
          </p:nvPr>
        </p:nvSpPr>
        <p:spPr>
          <a:xfrm>
            <a:off x="503237" y="1960631"/>
            <a:ext cx="2657801" cy="5674933"/>
          </a:xfrm>
        </p:spPr>
        <p:txBody>
          <a:bodyPr/>
          <a:lstStyle/>
          <a:p>
            <a:r>
              <a:rPr lang="en-US"/>
              <a:t>Open the </a:t>
            </a:r>
            <a:r>
              <a:rPr lang="en-US" err="1"/>
              <a:t>CCSimu</a:t>
            </a:r>
            <a:r>
              <a:rPr lang="en-US"/>
              <a:t> output mapping and observe the signals being mapped</a:t>
            </a:r>
          </a:p>
          <a:p>
            <a:r>
              <a:rPr lang="en-US"/>
              <a:t>Replicate this structure as shown in the Thermotron Output Mapping</a:t>
            </a:r>
          </a:p>
          <a:p>
            <a:endParaRPr lang="en-US"/>
          </a:p>
        </p:txBody>
      </p:sp>
      <p:sp>
        <p:nvSpPr>
          <p:cNvPr id="3" name="Title 2">
            <a:extLst>
              <a:ext uri="{FF2B5EF4-FFF2-40B4-BE49-F238E27FC236}">
                <a16:creationId xmlns:a16="http://schemas.microsoft.com/office/drawing/2014/main" id="{91D16F97-4161-E11F-CFB7-88DAFDB91378}"/>
              </a:ext>
            </a:extLst>
          </p:cNvPr>
          <p:cNvSpPr>
            <a:spLocks noGrp="1"/>
          </p:cNvSpPr>
          <p:nvPr>
            <p:ph type="title"/>
          </p:nvPr>
        </p:nvSpPr>
        <p:spPr/>
        <p:txBody>
          <a:bodyPr/>
          <a:lstStyle/>
          <a:p>
            <a:r>
              <a:rPr lang="en-US" dirty="0"/>
              <a:t>Phase 4: Map to </a:t>
            </a:r>
            <a:r>
              <a:rPr lang="en-US" dirty="0" err="1"/>
              <a:t>BattModule</a:t>
            </a:r>
            <a:r>
              <a:rPr lang="en-US" dirty="0"/>
              <a:t> Application</a:t>
            </a:r>
          </a:p>
        </p:txBody>
      </p:sp>
      <p:pic>
        <p:nvPicPr>
          <p:cNvPr id="5" name="Picture 4">
            <a:extLst>
              <a:ext uri="{FF2B5EF4-FFF2-40B4-BE49-F238E27FC236}">
                <a16:creationId xmlns:a16="http://schemas.microsoft.com/office/drawing/2014/main" id="{B6E0DBCF-7554-0698-D102-B6736ABAAD63}"/>
              </a:ext>
            </a:extLst>
          </p:cNvPr>
          <p:cNvPicPr>
            <a:picLocks noChangeAspect="1"/>
          </p:cNvPicPr>
          <p:nvPr/>
        </p:nvPicPr>
        <p:blipFill>
          <a:blip r:embed="rId2"/>
          <a:stretch>
            <a:fillRect/>
          </a:stretch>
        </p:blipFill>
        <p:spPr>
          <a:xfrm>
            <a:off x="3305977" y="2051809"/>
            <a:ext cx="11269648" cy="3839111"/>
          </a:xfrm>
          <a:prstGeom prst="rect">
            <a:avLst/>
          </a:prstGeom>
        </p:spPr>
      </p:pic>
    </p:spTree>
    <p:extLst>
      <p:ext uri="{BB962C8B-B14F-4D97-AF65-F5344CB8AC3E}">
        <p14:creationId xmlns:p14="http://schemas.microsoft.com/office/powerpoint/2010/main" val="22475171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67659-ADCB-1F68-BC4B-F124263B6FE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A0795F-94F3-358C-8E58-384BB2B13899}"/>
              </a:ext>
            </a:extLst>
          </p:cNvPr>
          <p:cNvSpPr>
            <a:spLocks noGrp="1"/>
          </p:cNvSpPr>
          <p:nvPr>
            <p:ph idx="1"/>
          </p:nvPr>
        </p:nvSpPr>
        <p:spPr>
          <a:xfrm>
            <a:off x="503237" y="1960631"/>
            <a:ext cx="2963863" cy="5674933"/>
          </a:xfrm>
        </p:spPr>
        <p:txBody>
          <a:bodyPr/>
          <a:lstStyle/>
          <a:p>
            <a:r>
              <a:rPr lang="en-US" dirty="0"/>
              <a:t>Next, the mapping execution and timing must be defined</a:t>
            </a:r>
          </a:p>
          <a:p>
            <a:r>
              <a:rPr lang="en-US" dirty="0"/>
              <a:t>In the </a:t>
            </a:r>
            <a:r>
              <a:rPr lang="en-US" dirty="0" err="1"/>
              <a:t>CCSimu</a:t>
            </a:r>
            <a:r>
              <a:rPr lang="en-US" dirty="0"/>
              <a:t> device module, this can be found in the Module System as </a:t>
            </a:r>
            <a:r>
              <a:rPr lang="en-US" dirty="0" err="1"/>
              <a:t>CCSimu_mapping.IN.P</a:t>
            </a:r>
            <a:r>
              <a:rPr lang="en-US" dirty="0"/>
              <a:t>, </a:t>
            </a:r>
            <a:r>
              <a:rPr lang="en-US" dirty="0" err="1"/>
              <a:t>CCSimu_mapping.OUT.P</a:t>
            </a:r>
            <a:r>
              <a:rPr lang="en-US" dirty="0"/>
              <a:t>, and </a:t>
            </a:r>
            <a:r>
              <a:rPr lang="en-US" dirty="0" err="1"/>
              <a:t>CCSimu_MEH.A</a:t>
            </a:r>
            <a:endParaRPr lang="en-US" dirty="0"/>
          </a:p>
          <a:p>
            <a:endParaRPr lang="en-US" dirty="0"/>
          </a:p>
        </p:txBody>
      </p:sp>
      <p:sp>
        <p:nvSpPr>
          <p:cNvPr id="3" name="Title 2">
            <a:extLst>
              <a:ext uri="{FF2B5EF4-FFF2-40B4-BE49-F238E27FC236}">
                <a16:creationId xmlns:a16="http://schemas.microsoft.com/office/drawing/2014/main" id="{42996B3A-FF39-6B26-9789-25AB8990CD9A}"/>
              </a:ext>
            </a:extLst>
          </p:cNvPr>
          <p:cNvSpPr>
            <a:spLocks noGrp="1"/>
          </p:cNvSpPr>
          <p:nvPr>
            <p:ph type="title"/>
          </p:nvPr>
        </p:nvSpPr>
        <p:spPr/>
        <p:txBody>
          <a:bodyPr/>
          <a:lstStyle/>
          <a:p>
            <a:r>
              <a:rPr lang="en-US" dirty="0"/>
              <a:t>Phase 4: Map to </a:t>
            </a:r>
            <a:r>
              <a:rPr lang="en-US" dirty="0" err="1"/>
              <a:t>BattModule</a:t>
            </a:r>
            <a:r>
              <a:rPr lang="en-US" dirty="0"/>
              <a:t> Application</a:t>
            </a:r>
          </a:p>
        </p:txBody>
      </p:sp>
      <p:pic>
        <p:nvPicPr>
          <p:cNvPr id="5" name="Picture 4">
            <a:extLst>
              <a:ext uri="{FF2B5EF4-FFF2-40B4-BE49-F238E27FC236}">
                <a16:creationId xmlns:a16="http://schemas.microsoft.com/office/drawing/2014/main" id="{0B8D14DE-5350-1F47-2B9D-3B88DB110E0E}"/>
              </a:ext>
            </a:extLst>
          </p:cNvPr>
          <p:cNvPicPr>
            <a:picLocks noChangeAspect="1"/>
          </p:cNvPicPr>
          <p:nvPr/>
        </p:nvPicPr>
        <p:blipFill>
          <a:blip r:embed="rId2"/>
          <a:stretch>
            <a:fillRect/>
          </a:stretch>
        </p:blipFill>
        <p:spPr>
          <a:xfrm>
            <a:off x="3751055" y="1907522"/>
            <a:ext cx="7526332" cy="4814225"/>
          </a:xfrm>
          <a:prstGeom prst="rect">
            <a:avLst/>
          </a:prstGeom>
        </p:spPr>
      </p:pic>
    </p:spTree>
    <p:extLst>
      <p:ext uri="{BB962C8B-B14F-4D97-AF65-F5344CB8AC3E}">
        <p14:creationId xmlns:p14="http://schemas.microsoft.com/office/powerpoint/2010/main" val="39638703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22FBF-4E95-834E-51B6-5AE9EEEE76C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E2516C-C1F5-85E9-1A76-0D724243B323}"/>
              </a:ext>
            </a:extLst>
          </p:cNvPr>
          <p:cNvSpPr>
            <a:spLocks noGrp="1"/>
          </p:cNvSpPr>
          <p:nvPr>
            <p:ph idx="1"/>
          </p:nvPr>
        </p:nvSpPr>
        <p:spPr>
          <a:xfrm>
            <a:off x="503237" y="1960631"/>
            <a:ext cx="3996095" cy="5674933"/>
          </a:xfrm>
        </p:spPr>
        <p:txBody>
          <a:bodyPr/>
          <a:lstStyle/>
          <a:p>
            <a:r>
              <a:rPr lang="en-US"/>
              <a:t>In the </a:t>
            </a:r>
            <a:r>
              <a:rPr lang="en-US" err="1"/>
              <a:t>Thermotron_Mapping</a:t>
            </a:r>
            <a:r>
              <a:rPr lang="en-US"/>
              <a:t> folder, create the following group types:</a:t>
            </a:r>
          </a:p>
          <a:p>
            <a:pPr lvl="1"/>
            <a:r>
              <a:rPr lang="en-US" err="1"/>
              <a:t>PAbasic</a:t>
            </a:r>
            <a:r>
              <a:rPr lang="en-US"/>
              <a:t>: </a:t>
            </a:r>
            <a:r>
              <a:rPr lang="en-US" err="1"/>
              <a:t>Thermotron_mapping.IN.P</a:t>
            </a:r>
            <a:r>
              <a:rPr lang="en-US"/>
              <a:t> and </a:t>
            </a:r>
            <a:r>
              <a:rPr lang="en-US" err="1"/>
              <a:t>Thermotron_mapping.OUT.P</a:t>
            </a:r>
            <a:endParaRPr lang="en-US"/>
          </a:p>
          <a:p>
            <a:pPr lvl="1"/>
            <a:r>
              <a:rPr lang="en-US"/>
              <a:t>Operation Table: </a:t>
            </a:r>
            <a:r>
              <a:rPr lang="en-US" err="1"/>
              <a:t>Thermotron_MEH.A</a:t>
            </a:r>
            <a:endParaRPr lang="en-US"/>
          </a:p>
        </p:txBody>
      </p:sp>
      <p:sp>
        <p:nvSpPr>
          <p:cNvPr id="3" name="Title 2">
            <a:extLst>
              <a:ext uri="{FF2B5EF4-FFF2-40B4-BE49-F238E27FC236}">
                <a16:creationId xmlns:a16="http://schemas.microsoft.com/office/drawing/2014/main" id="{8A9833CD-5790-F473-8A5E-9B18D454B24D}"/>
              </a:ext>
            </a:extLst>
          </p:cNvPr>
          <p:cNvSpPr>
            <a:spLocks noGrp="1"/>
          </p:cNvSpPr>
          <p:nvPr>
            <p:ph type="title"/>
          </p:nvPr>
        </p:nvSpPr>
        <p:spPr/>
        <p:txBody>
          <a:bodyPr/>
          <a:lstStyle/>
          <a:p>
            <a:r>
              <a:rPr lang="en-US" dirty="0"/>
              <a:t>Phase 4: Map to </a:t>
            </a:r>
            <a:r>
              <a:rPr lang="en-US" dirty="0" err="1"/>
              <a:t>BattModule</a:t>
            </a:r>
            <a:r>
              <a:rPr lang="en-US" dirty="0"/>
              <a:t> Application</a:t>
            </a:r>
          </a:p>
        </p:txBody>
      </p:sp>
      <p:pic>
        <p:nvPicPr>
          <p:cNvPr id="6" name="Picture 5">
            <a:extLst>
              <a:ext uri="{FF2B5EF4-FFF2-40B4-BE49-F238E27FC236}">
                <a16:creationId xmlns:a16="http://schemas.microsoft.com/office/drawing/2014/main" id="{C46B9E59-80EF-6C37-BF1E-81694DC6B280}"/>
              </a:ext>
            </a:extLst>
          </p:cNvPr>
          <p:cNvPicPr>
            <a:picLocks noChangeAspect="1"/>
          </p:cNvPicPr>
          <p:nvPr/>
        </p:nvPicPr>
        <p:blipFill>
          <a:blip r:embed="rId2"/>
          <a:stretch>
            <a:fillRect/>
          </a:stretch>
        </p:blipFill>
        <p:spPr>
          <a:xfrm>
            <a:off x="4687085" y="1960631"/>
            <a:ext cx="9149562" cy="5474008"/>
          </a:xfrm>
          <a:prstGeom prst="rect">
            <a:avLst/>
          </a:prstGeom>
        </p:spPr>
      </p:pic>
    </p:spTree>
    <p:extLst>
      <p:ext uri="{BB962C8B-B14F-4D97-AF65-F5344CB8AC3E}">
        <p14:creationId xmlns:p14="http://schemas.microsoft.com/office/powerpoint/2010/main" val="27614215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648FE-9025-2D9C-D516-E7F638C3107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D0238E9-ABB7-E362-8913-6FEF299F8056}"/>
              </a:ext>
            </a:extLst>
          </p:cNvPr>
          <p:cNvSpPr>
            <a:spLocks noGrp="1"/>
          </p:cNvSpPr>
          <p:nvPr>
            <p:ph idx="1"/>
          </p:nvPr>
        </p:nvSpPr>
        <p:spPr>
          <a:xfrm>
            <a:off x="503238" y="1960631"/>
            <a:ext cx="2439988" cy="5674933"/>
          </a:xfrm>
        </p:spPr>
        <p:txBody>
          <a:bodyPr/>
          <a:lstStyle/>
          <a:p>
            <a:r>
              <a:rPr lang="en-US" dirty="0"/>
              <a:t>Open the </a:t>
            </a:r>
            <a:r>
              <a:rPr lang="en-US" dirty="0" err="1"/>
              <a:t>PAbasic</a:t>
            </a:r>
            <a:r>
              <a:rPr lang="en-US" dirty="0"/>
              <a:t> scripts and replicate the mappings shown in the </a:t>
            </a:r>
            <a:r>
              <a:rPr lang="en-US" dirty="0" err="1"/>
              <a:t>CCSimu</a:t>
            </a:r>
            <a:r>
              <a:rPr lang="en-US" dirty="0"/>
              <a:t> device module</a:t>
            </a:r>
          </a:p>
          <a:p>
            <a:endParaRPr lang="en-US" dirty="0"/>
          </a:p>
        </p:txBody>
      </p:sp>
      <p:sp>
        <p:nvSpPr>
          <p:cNvPr id="3" name="Title 2">
            <a:extLst>
              <a:ext uri="{FF2B5EF4-FFF2-40B4-BE49-F238E27FC236}">
                <a16:creationId xmlns:a16="http://schemas.microsoft.com/office/drawing/2014/main" id="{F39E323F-5400-500A-6E0B-2B2B358472DD}"/>
              </a:ext>
            </a:extLst>
          </p:cNvPr>
          <p:cNvSpPr>
            <a:spLocks noGrp="1"/>
          </p:cNvSpPr>
          <p:nvPr>
            <p:ph type="title"/>
          </p:nvPr>
        </p:nvSpPr>
        <p:spPr/>
        <p:txBody>
          <a:bodyPr/>
          <a:lstStyle/>
          <a:p>
            <a:r>
              <a:rPr lang="en-US" dirty="0"/>
              <a:t>Phase 4: Map to </a:t>
            </a:r>
            <a:r>
              <a:rPr lang="en-US" dirty="0" err="1"/>
              <a:t>BattModule</a:t>
            </a:r>
            <a:r>
              <a:rPr lang="en-US" dirty="0"/>
              <a:t> Application</a:t>
            </a:r>
          </a:p>
        </p:txBody>
      </p:sp>
      <p:pic>
        <p:nvPicPr>
          <p:cNvPr id="5" name="Picture 4">
            <a:extLst>
              <a:ext uri="{FF2B5EF4-FFF2-40B4-BE49-F238E27FC236}">
                <a16:creationId xmlns:a16="http://schemas.microsoft.com/office/drawing/2014/main" id="{EDC92065-01B0-1F42-CC06-ED37EAB3E5D1}"/>
              </a:ext>
            </a:extLst>
          </p:cNvPr>
          <p:cNvPicPr>
            <a:picLocks noChangeAspect="1"/>
          </p:cNvPicPr>
          <p:nvPr/>
        </p:nvPicPr>
        <p:blipFill>
          <a:blip r:embed="rId2"/>
          <a:stretch>
            <a:fillRect/>
          </a:stretch>
        </p:blipFill>
        <p:spPr>
          <a:xfrm>
            <a:off x="3257551" y="1447496"/>
            <a:ext cx="10614290" cy="6018881"/>
          </a:xfrm>
          <a:prstGeom prst="rect">
            <a:avLst/>
          </a:prstGeom>
        </p:spPr>
      </p:pic>
    </p:spTree>
    <p:extLst>
      <p:ext uri="{BB962C8B-B14F-4D97-AF65-F5344CB8AC3E}">
        <p14:creationId xmlns:p14="http://schemas.microsoft.com/office/powerpoint/2010/main" val="605956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6BAF7-1965-D357-BC1E-754310503BD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C142B82-800E-BE77-AE5A-B528E8458815}"/>
              </a:ext>
            </a:extLst>
          </p:cNvPr>
          <p:cNvSpPr>
            <a:spLocks noGrp="1"/>
          </p:cNvSpPr>
          <p:nvPr>
            <p:ph idx="1"/>
          </p:nvPr>
        </p:nvSpPr>
        <p:spPr>
          <a:xfrm>
            <a:off x="503237" y="1960632"/>
            <a:ext cx="5995948" cy="2692392"/>
          </a:xfrm>
        </p:spPr>
        <p:txBody>
          <a:bodyPr/>
          <a:lstStyle/>
          <a:p>
            <a:r>
              <a:rPr lang="en-US" dirty="0"/>
              <a:t>Configure the Operation Table to execute these mapping tables</a:t>
            </a:r>
          </a:p>
          <a:p>
            <a:r>
              <a:rPr lang="en-US" dirty="0"/>
              <a:t>Refer to the </a:t>
            </a:r>
            <a:r>
              <a:rPr lang="en-US" dirty="0" err="1"/>
              <a:t>CCSimu_MEH.A</a:t>
            </a:r>
            <a:r>
              <a:rPr lang="en-US" dirty="0"/>
              <a:t> operation table as a guide</a:t>
            </a:r>
          </a:p>
          <a:p>
            <a:r>
              <a:rPr lang="en-US" dirty="0"/>
              <a:t>Use </a:t>
            </a:r>
            <a:r>
              <a:rPr lang="en-US" b="1" dirty="0" err="1"/>
              <a:t>SeqCtrl_operating_mode.CTL</a:t>
            </a:r>
            <a:r>
              <a:rPr lang="en-US" b="1" dirty="0"/>
              <a:t> == </a:t>
            </a:r>
            <a:r>
              <a:rPr lang="en-US" b="1" dirty="0" err="1"/>
              <a:t>SeqCtrl_CV_operating_mode_automatic_mode</a:t>
            </a:r>
            <a:r>
              <a:rPr lang="en-US" b="1" dirty="0"/>
              <a:t> </a:t>
            </a:r>
            <a:r>
              <a:rPr lang="en-US" dirty="0"/>
              <a:t>as the condition for the input mapping to allow for manual mode control when test sequence is not executing</a:t>
            </a:r>
          </a:p>
          <a:p>
            <a:endParaRPr lang="en-US" dirty="0"/>
          </a:p>
        </p:txBody>
      </p:sp>
      <p:sp>
        <p:nvSpPr>
          <p:cNvPr id="3" name="Title 2">
            <a:extLst>
              <a:ext uri="{FF2B5EF4-FFF2-40B4-BE49-F238E27FC236}">
                <a16:creationId xmlns:a16="http://schemas.microsoft.com/office/drawing/2014/main" id="{4A4BF2D7-FE51-5A47-8865-0452A942AA93}"/>
              </a:ext>
            </a:extLst>
          </p:cNvPr>
          <p:cNvSpPr>
            <a:spLocks noGrp="1"/>
          </p:cNvSpPr>
          <p:nvPr>
            <p:ph type="title"/>
          </p:nvPr>
        </p:nvSpPr>
        <p:spPr/>
        <p:txBody>
          <a:bodyPr/>
          <a:lstStyle/>
          <a:p>
            <a:r>
              <a:rPr lang="en-US" dirty="0"/>
              <a:t>Phase 4: Map to </a:t>
            </a:r>
            <a:r>
              <a:rPr lang="en-US" dirty="0" err="1"/>
              <a:t>BattModule</a:t>
            </a:r>
            <a:r>
              <a:rPr lang="en-US" dirty="0"/>
              <a:t> Application</a:t>
            </a:r>
          </a:p>
        </p:txBody>
      </p:sp>
      <p:pic>
        <p:nvPicPr>
          <p:cNvPr id="5" name="Picture 4">
            <a:extLst>
              <a:ext uri="{FF2B5EF4-FFF2-40B4-BE49-F238E27FC236}">
                <a16:creationId xmlns:a16="http://schemas.microsoft.com/office/drawing/2014/main" id="{711376D5-C398-B43E-A6C0-6A873C7F7307}"/>
              </a:ext>
            </a:extLst>
          </p:cNvPr>
          <p:cNvPicPr>
            <a:picLocks noChangeAspect="1"/>
          </p:cNvPicPr>
          <p:nvPr/>
        </p:nvPicPr>
        <p:blipFill>
          <a:blip r:embed="rId2"/>
          <a:stretch>
            <a:fillRect/>
          </a:stretch>
        </p:blipFill>
        <p:spPr>
          <a:xfrm>
            <a:off x="679322" y="5053661"/>
            <a:ext cx="12736430" cy="2430616"/>
          </a:xfrm>
          <a:prstGeom prst="rect">
            <a:avLst/>
          </a:prstGeom>
        </p:spPr>
      </p:pic>
    </p:spTree>
    <p:extLst>
      <p:ext uri="{BB962C8B-B14F-4D97-AF65-F5344CB8AC3E}">
        <p14:creationId xmlns:p14="http://schemas.microsoft.com/office/powerpoint/2010/main" val="42359923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95834-C0E9-687B-9CA0-8F06BD9279D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979125-5DB1-1B73-B345-F4F28B5FAD09}"/>
              </a:ext>
            </a:extLst>
          </p:cNvPr>
          <p:cNvSpPr>
            <a:spLocks noGrp="1"/>
          </p:cNvSpPr>
          <p:nvPr>
            <p:ph idx="1"/>
          </p:nvPr>
        </p:nvSpPr>
        <p:spPr>
          <a:xfrm>
            <a:off x="503238" y="1960631"/>
            <a:ext cx="2001838" cy="5674933"/>
          </a:xfrm>
        </p:spPr>
        <p:txBody>
          <a:bodyPr/>
          <a:lstStyle/>
          <a:p>
            <a:r>
              <a:rPr lang="en-US"/>
              <a:t>Remember to set the Operation Group and Priority in for the Operation Table:</a:t>
            </a:r>
          </a:p>
        </p:txBody>
      </p:sp>
      <p:sp>
        <p:nvSpPr>
          <p:cNvPr id="3" name="Title 2">
            <a:extLst>
              <a:ext uri="{FF2B5EF4-FFF2-40B4-BE49-F238E27FC236}">
                <a16:creationId xmlns:a16="http://schemas.microsoft.com/office/drawing/2014/main" id="{10F8486C-8F6B-6724-8A3B-607BEFF392C8}"/>
              </a:ext>
            </a:extLst>
          </p:cNvPr>
          <p:cNvSpPr>
            <a:spLocks noGrp="1"/>
          </p:cNvSpPr>
          <p:nvPr>
            <p:ph type="title"/>
          </p:nvPr>
        </p:nvSpPr>
        <p:spPr/>
        <p:txBody>
          <a:bodyPr/>
          <a:lstStyle/>
          <a:p>
            <a:r>
              <a:rPr lang="en-US" dirty="0"/>
              <a:t>Phase 4: Map to </a:t>
            </a:r>
            <a:r>
              <a:rPr lang="en-US" dirty="0" err="1"/>
              <a:t>BattModule</a:t>
            </a:r>
            <a:r>
              <a:rPr lang="en-US" dirty="0"/>
              <a:t> Application</a:t>
            </a:r>
          </a:p>
        </p:txBody>
      </p:sp>
      <p:pic>
        <p:nvPicPr>
          <p:cNvPr id="5" name="Picture 4">
            <a:extLst>
              <a:ext uri="{FF2B5EF4-FFF2-40B4-BE49-F238E27FC236}">
                <a16:creationId xmlns:a16="http://schemas.microsoft.com/office/drawing/2014/main" id="{DDC86F68-7C87-A8B4-EF74-3E52C25BBA00}"/>
              </a:ext>
            </a:extLst>
          </p:cNvPr>
          <p:cNvPicPr>
            <a:picLocks noChangeAspect="1"/>
          </p:cNvPicPr>
          <p:nvPr/>
        </p:nvPicPr>
        <p:blipFill>
          <a:blip r:embed="rId2"/>
          <a:stretch>
            <a:fillRect/>
          </a:stretch>
        </p:blipFill>
        <p:spPr>
          <a:xfrm>
            <a:off x="3067050" y="1305205"/>
            <a:ext cx="10527372" cy="6293406"/>
          </a:xfrm>
          <a:prstGeom prst="rect">
            <a:avLst/>
          </a:prstGeom>
        </p:spPr>
      </p:pic>
    </p:spTree>
    <p:extLst>
      <p:ext uri="{BB962C8B-B14F-4D97-AF65-F5344CB8AC3E}">
        <p14:creationId xmlns:p14="http://schemas.microsoft.com/office/powerpoint/2010/main" val="2589887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E6119-2293-440F-C52C-C619DC159A5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1CA9900-6E01-9277-5AF5-275D928FCB45}"/>
              </a:ext>
            </a:extLst>
          </p:cNvPr>
          <p:cNvSpPr>
            <a:spLocks noGrp="1"/>
          </p:cNvSpPr>
          <p:nvPr>
            <p:ph idx="1"/>
          </p:nvPr>
        </p:nvSpPr>
        <p:spPr>
          <a:xfrm>
            <a:off x="503237" y="1960631"/>
            <a:ext cx="3844705" cy="5247691"/>
          </a:xfrm>
        </p:spPr>
        <p:txBody>
          <a:bodyPr/>
          <a:lstStyle/>
          <a:p>
            <a:r>
              <a:rPr lang="en-US"/>
              <a:t>For initial setup, you will use the loopback 127.0.0.1 IP address, so setting the IP address for on the 8200 is not critical</a:t>
            </a:r>
          </a:p>
          <a:p>
            <a:r>
              <a:rPr lang="en-US"/>
              <a:t>Terminator must be set to CR+LF for compatibility with the provided API</a:t>
            </a:r>
          </a:p>
          <a:p>
            <a:r>
              <a:rPr lang="en-US"/>
              <a:t>The TCP/IP connection mode is used for this training</a:t>
            </a:r>
          </a:p>
        </p:txBody>
      </p:sp>
      <p:sp>
        <p:nvSpPr>
          <p:cNvPr id="3" name="Title 2">
            <a:extLst>
              <a:ext uri="{FF2B5EF4-FFF2-40B4-BE49-F238E27FC236}">
                <a16:creationId xmlns:a16="http://schemas.microsoft.com/office/drawing/2014/main" id="{71CA2E88-5635-411F-0EBD-B53FB2FDEDED}"/>
              </a:ext>
            </a:extLst>
          </p:cNvPr>
          <p:cNvSpPr>
            <a:spLocks noGrp="1"/>
          </p:cNvSpPr>
          <p:nvPr>
            <p:ph type="title"/>
          </p:nvPr>
        </p:nvSpPr>
        <p:spPr/>
        <p:txBody>
          <a:bodyPr/>
          <a:lstStyle/>
          <a:p>
            <a:r>
              <a:rPr lang="en-US"/>
              <a:t>Phase 1: Setup Simulated Environment</a:t>
            </a:r>
          </a:p>
        </p:txBody>
      </p:sp>
      <p:pic>
        <p:nvPicPr>
          <p:cNvPr id="6" name="Picture 5">
            <a:extLst>
              <a:ext uri="{FF2B5EF4-FFF2-40B4-BE49-F238E27FC236}">
                <a16:creationId xmlns:a16="http://schemas.microsoft.com/office/drawing/2014/main" id="{A10B93F8-FEE7-F0D0-7554-76736135EA88}"/>
              </a:ext>
            </a:extLst>
          </p:cNvPr>
          <p:cNvPicPr>
            <a:picLocks noChangeAspect="1"/>
          </p:cNvPicPr>
          <p:nvPr/>
        </p:nvPicPr>
        <p:blipFill>
          <a:blip r:embed="rId2"/>
          <a:stretch>
            <a:fillRect/>
          </a:stretch>
        </p:blipFill>
        <p:spPr>
          <a:xfrm>
            <a:off x="5420110" y="1420645"/>
            <a:ext cx="8707052" cy="5263218"/>
          </a:xfrm>
          <a:prstGeom prst="rect">
            <a:avLst/>
          </a:prstGeom>
        </p:spPr>
      </p:pic>
    </p:spTree>
    <p:extLst>
      <p:ext uri="{BB962C8B-B14F-4D97-AF65-F5344CB8AC3E}">
        <p14:creationId xmlns:p14="http://schemas.microsoft.com/office/powerpoint/2010/main" val="19908670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B3D5E-75A0-E11C-694D-F51A05ADFEE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AE7C1F-85AC-2884-F780-BABC64029491}"/>
              </a:ext>
            </a:extLst>
          </p:cNvPr>
          <p:cNvSpPr>
            <a:spLocks noGrp="1"/>
          </p:cNvSpPr>
          <p:nvPr>
            <p:ph idx="1"/>
          </p:nvPr>
        </p:nvSpPr>
        <p:spPr>
          <a:xfrm>
            <a:off x="503237" y="1960631"/>
            <a:ext cx="3996095" cy="5674933"/>
          </a:xfrm>
        </p:spPr>
        <p:txBody>
          <a:bodyPr/>
          <a:lstStyle/>
          <a:p>
            <a:r>
              <a:rPr lang="en-US" dirty="0"/>
              <a:t>Now that mappings are added, replace the </a:t>
            </a:r>
            <a:r>
              <a:rPr lang="en-US" dirty="0" err="1"/>
              <a:t>CCSimu</a:t>
            </a:r>
            <a:r>
              <a:rPr lang="en-US" dirty="0"/>
              <a:t> device module with the Thermotron device module</a:t>
            </a:r>
          </a:p>
          <a:p>
            <a:r>
              <a:rPr lang="en-US" dirty="0"/>
              <a:t>Create a new Application Configuration to accommodate this new hardware:</a:t>
            </a:r>
          </a:p>
        </p:txBody>
      </p:sp>
      <p:sp>
        <p:nvSpPr>
          <p:cNvPr id="3" name="Title 2">
            <a:extLst>
              <a:ext uri="{FF2B5EF4-FFF2-40B4-BE49-F238E27FC236}">
                <a16:creationId xmlns:a16="http://schemas.microsoft.com/office/drawing/2014/main" id="{FD2F72C4-5035-5F1B-2155-ECCBA67FAD09}"/>
              </a:ext>
            </a:extLst>
          </p:cNvPr>
          <p:cNvSpPr>
            <a:spLocks noGrp="1"/>
          </p:cNvSpPr>
          <p:nvPr>
            <p:ph type="title"/>
          </p:nvPr>
        </p:nvSpPr>
        <p:spPr/>
        <p:txBody>
          <a:bodyPr/>
          <a:lstStyle/>
          <a:p>
            <a:r>
              <a:rPr lang="en-US" dirty="0"/>
              <a:t>Phase 4: Map to </a:t>
            </a:r>
            <a:r>
              <a:rPr lang="en-US" dirty="0" err="1"/>
              <a:t>BattModule</a:t>
            </a:r>
            <a:r>
              <a:rPr lang="en-US" dirty="0"/>
              <a:t> Application</a:t>
            </a:r>
          </a:p>
        </p:txBody>
      </p:sp>
      <p:pic>
        <p:nvPicPr>
          <p:cNvPr id="5" name="Picture 4">
            <a:extLst>
              <a:ext uri="{FF2B5EF4-FFF2-40B4-BE49-F238E27FC236}">
                <a16:creationId xmlns:a16="http://schemas.microsoft.com/office/drawing/2014/main" id="{A1B2F4DE-3FD9-D51C-C64A-024450363A66}"/>
              </a:ext>
            </a:extLst>
          </p:cNvPr>
          <p:cNvPicPr>
            <a:picLocks noChangeAspect="1"/>
          </p:cNvPicPr>
          <p:nvPr/>
        </p:nvPicPr>
        <p:blipFill>
          <a:blip r:embed="rId2"/>
          <a:stretch>
            <a:fillRect/>
          </a:stretch>
        </p:blipFill>
        <p:spPr>
          <a:xfrm>
            <a:off x="4499332" y="2037144"/>
            <a:ext cx="9549435" cy="4531935"/>
          </a:xfrm>
          <a:prstGeom prst="rect">
            <a:avLst/>
          </a:prstGeom>
        </p:spPr>
      </p:pic>
    </p:spTree>
    <p:extLst>
      <p:ext uri="{BB962C8B-B14F-4D97-AF65-F5344CB8AC3E}">
        <p14:creationId xmlns:p14="http://schemas.microsoft.com/office/powerpoint/2010/main" val="38966553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B7E2A-47B8-C9E5-960F-F304B5AC79D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0D22AF-E9FA-BF6E-E3DB-570219D46863}"/>
              </a:ext>
            </a:extLst>
          </p:cNvPr>
          <p:cNvSpPr>
            <a:spLocks noGrp="1"/>
          </p:cNvSpPr>
          <p:nvPr>
            <p:ph idx="1"/>
          </p:nvPr>
        </p:nvSpPr>
        <p:spPr>
          <a:xfrm>
            <a:off x="503237" y="1960631"/>
            <a:ext cx="3996095" cy="5674933"/>
          </a:xfrm>
        </p:spPr>
        <p:txBody>
          <a:bodyPr/>
          <a:lstStyle/>
          <a:p>
            <a:r>
              <a:rPr lang="en-US" dirty="0"/>
              <a:t>Delete the </a:t>
            </a:r>
            <a:r>
              <a:rPr lang="en-US" dirty="0" err="1"/>
              <a:t>CCSimu</a:t>
            </a:r>
            <a:r>
              <a:rPr lang="en-US" dirty="0"/>
              <a:t> device module from the Application Configuration</a:t>
            </a:r>
          </a:p>
          <a:p>
            <a:endParaRPr lang="en-US" dirty="0"/>
          </a:p>
        </p:txBody>
      </p:sp>
      <p:sp>
        <p:nvSpPr>
          <p:cNvPr id="3" name="Title 2">
            <a:extLst>
              <a:ext uri="{FF2B5EF4-FFF2-40B4-BE49-F238E27FC236}">
                <a16:creationId xmlns:a16="http://schemas.microsoft.com/office/drawing/2014/main" id="{6ACADBD3-6A57-BA1F-FB35-A5B0575E1459}"/>
              </a:ext>
            </a:extLst>
          </p:cNvPr>
          <p:cNvSpPr>
            <a:spLocks noGrp="1"/>
          </p:cNvSpPr>
          <p:nvPr>
            <p:ph type="title"/>
          </p:nvPr>
        </p:nvSpPr>
        <p:spPr/>
        <p:txBody>
          <a:bodyPr/>
          <a:lstStyle/>
          <a:p>
            <a:r>
              <a:rPr lang="en-US" dirty="0"/>
              <a:t>Phase 4: Map to </a:t>
            </a:r>
            <a:r>
              <a:rPr lang="en-US" dirty="0" err="1"/>
              <a:t>BattModule</a:t>
            </a:r>
            <a:r>
              <a:rPr lang="en-US" dirty="0"/>
              <a:t> Application</a:t>
            </a:r>
          </a:p>
        </p:txBody>
      </p:sp>
      <p:pic>
        <p:nvPicPr>
          <p:cNvPr id="5" name="Picture 4">
            <a:extLst>
              <a:ext uri="{FF2B5EF4-FFF2-40B4-BE49-F238E27FC236}">
                <a16:creationId xmlns:a16="http://schemas.microsoft.com/office/drawing/2014/main" id="{B70A672F-E06F-CD33-6C73-0D132EEADBEB}"/>
              </a:ext>
            </a:extLst>
          </p:cNvPr>
          <p:cNvPicPr>
            <a:picLocks noChangeAspect="1"/>
          </p:cNvPicPr>
          <p:nvPr/>
        </p:nvPicPr>
        <p:blipFill>
          <a:blip r:embed="rId2"/>
          <a:stretch>
            <a:fillRect/>
          </a:stretch>
        </p:blipFill>
        <p:spPr>
          <a:xfrm>
            <a:off x="5194624" y="1816689"/>
            <a:ext cx="9017064" cy="5389510"/>
          </a:xfrm>
          <a:prstGeom prst="rect">
            <a:avLst/>
          </a:prstGeom>
        </p:spPr>
      </p:pic>
    </p:spTree>
    <p:extLst>
      <p:ext uri="{BB962C8B-B14F-4D97-AF65-F5344CB8AC3E}">
        <p14:creationId xmlns:p14="http://schemas.microsoft.com/office/powerpoint/2010/main" val="2926449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C2FBF-01DC-B77B-495F-E6798C20B54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4AB6DD-245A-0FC2-AE8D-EBE93D7E1A43}"/>
              </a:ext>
            </a:extLst>
          </p:cNvPr>
          <p:cNvSpPr>
            <a:spLocks noGrp="1"/>
          </p:cNvSpPr>
          <p:nvPr>
            <p:ph idx="1"/>
          </p:nvPr>
        </p:nvSpPr>
        <p:spPr>
          <a:xfrm>
            <a:off x="503238" y="1960631"/>
            <a:ext cx="2973388" cy="5674933"/>
          </a:xfrm>
        </p:spPr>
        <p:txBody>
          <a:bodyPr/>
          <a:lstStyle/>
          <a:p>
            <a:r>
              <a:rPr lang="en-US" dirty="0"/>
              <a:t>Copy and paste link the Thermotron device module, using the OT module configuration</a:t>
            </a:r>
          </a:p>
          <a:p>
            <a:endParaRPr lang="en-US" dirty="0"/>
          </a:p>
        </p:txBody>
      </p:sp>
      <p:sp>
        <p:nvSpPr>
          <p:cNvPr id="3" name="Title 2">
            <a:extLst>
              <a:ext uri="{FF2B5EF4-FFF2-40B4-BE49-F238E27FC236}">
                <a16:creationId xmlns:a16="http://schemas.microsoft.com/office/drawing/2014/main" id="{BDB22DA9-5803-E150-8A8D-4642B5F0A673}"/>
              </a:ext>
            </a:extLst>
          </p:cNvPr>
          <p:cNvSpPr>
            <a:spLocks noGrp="1"/>
          </p:cNvSpPr>
          <p:nvPr>
            <p:ph type="title"/>
          </p:nvPr>
        </p:nvSpPr>
        <p:spPr/>
        <p:txBody>
          <a:bodyPr/>
          <a:lstStyle/>
          <a:p>
            <a:r>
              <a:rPr lang="en-US" dirty="0"/>
              <a:t>Phase 4: Map to </a:t>
            </a:r>
            <a:r>
              <a:rPr lang="en-US" dirty="0" err="1"/>
              <a:t>BattModule</a:t>
            </a:r>
            <a:r>
              <a:rPr lang="en-US" dirty="0"/>
              <a:t> Application</a:t>
            </a:r>
          </a:p>
        </p:txBody>
      </p:sp>
      <p:pic>
        <p:nvPicPr>
          <p:cNvPr id="5" name="Picture 4">
            <a:extLst>
              <a:ext uri="{FF2B5EF4-FFF2-40B4-BE49-F238E27FC236}">
                <a16:creationId xmlns:a16="http://schemas.microsoft.com/office/drawing/2014/main" id="{20AE3D3C-6487-B62E-66AF-A113B7FF2584}"/>
              </a:ext>
            </a:extLst>
          </p:cNvPr>
          <p:cNvPicPr>
            <a:picLocks noChangeAspect="1"/>
          </p:cNvPicPr>
          <p:nvPr/>
        </p:nvPicPr>
        <p:blipFill>
          <a:blip r:embed="rId2"/>
          <a:stretch>
            <a:fillRect/>
          </a:stretch>
        </p:blipFill>
        <p:spPr>
          <a:xfrm>
            <a:off x="4014357" y="1345915"/>
            <a:ext cx="8498962" cy="6360289"/>
          </a:xfrm>
          <a:prstGeom prst="rect">
            <a:avLst/>
          </a:prstGeom>
        </p:spPr>
      </p:pic>
    </p:spTree>
    <p:extLst>
      <p:ext uri="{BB962C8B-B14F-4D97-AF65-F5344CB8AC3E}">
        <p14:creationId xmlns:p14="http://schemas.microsoft.com/office/powerpoint/2010/main" val="5284729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B7D73-6C65-C531-7CEB-29AF4BEE4B9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2DD47F-D5F2-CE09-9427-5B919807F2A5}"/>
              </a:ext>
            </a:extLst>
          </p:cNvPr>
          <p:cNvSpPr>
            <a:spLocks noGrp="1"/>
          </p:cNvSpPr>
          <p:nvPr>
            <p:ph idx="1"/>
          </p:nvPr>
        </p:nvSpPr>
        <p:spPr>
          <a:xfrm>
            <a:off x="503238" y="1960631"/>
            <a:ext cx="3449638" cy="5674933"/>
          </a:xfrm>
        </p:spPr>
        <p:txBody>
          <a:bodyPr/>
          <a:lstStyle/>
          <a:p>
            <a:r>
              <a:rPr lang="en-US" dirty="0"/>
              <a:t>Create a new test called </a:t>
            </a:r>
            <a:r>
              <a:rPr lang="en-US" dirty="0" err="1"/>
              <a:t>Thermotron_OT</a:t>
            </a:r>
            <a:r>
              <a:rPr lang="en-US" dirty="0"/>
              <a:t> and send to test bench</a:t>
            </a:r>
          </a:p>
          <a:p>
            <a:r>
              <a:rPr lang="en-US" dirty="0"/>
              <a:t>Use </a:t>
            </a:r>
            <a:r>
              <a:rPr lang="en-US" dirty="0" err="1"/>
              <a:t>BattModule</a:t>
            </a:r>
            <a:r>
              <a:rPr lang="en-US" dirty="0"/>
              <a:t> application and </a:t>
            </a:r>
            <a:r>
              <a:rPr lang="en-US" dirty="0" err="1"/>
              <a:t>and</a:t>
            </a:r>
            <a:r>
              <a:rPr lang="en-US" dirty="0"/>
              <a:t> simulated DUT</a:t>
            </a:r>
          </a:p>
          <a:p>
            <a:endParaRPr lang="en-US" dirty="0"/>
          </a:p>
        </p:txBody>
      </p:sp>
      <p:sp>
        <p:nvSpPr>
          <p:cNvPr id="3" name="Title 2">
            <a:extLst>
              <a:ext uri="{FF2B5EF4-FFF2-40B4-BE49-F238E27FC236}">
                <a16:creationId xmlns:a16="http://schemas.microsoft.com/office/drawing/2014/main" id="{F374BEF6-5831-51D4-423C-08052B8B3BC5}"/>
              </a:ext>
            </a:extLst>
          </p:cNvPr>
          <p:cNvSpPr>
            <a:spLocks noGrp="1"/>
          </p:cNvSpPr>
          <p:nvPr>
            <p:ph type="title"/>
          </p:nvPr>
        </p:nvSpPr>
        <p:spPr/>
        <p:txBody>
          <a:bodyPr/>
          <a:lstStyle/>
          <a:p>
            <a:r>
              <a:rPr lang="en-US" dirty="0"/>
              <a:t>Phase 4: Map to </a:t>
            </a:r>
            <a:r>
              <a:rPr lang="en-US" dirty="0" err="1"/>
              <a:t>BattModule</a:t>
            </a:r>
            <a:r>
              <a:rPr lang="en-US" dirty="0"/>
              <a:t> Application</a:t>
            </a:r>
          </a:p>
        </p:txBody>
      </p:sp>
      <p:pic>
        <p:nvPicPr>
          <p:cNvPr id="6" name="Picture 5">
            <a:extLst>
              <a:ext uri="{FF2B5EF4-FFF2-40B4-BE49-F238E27FC236}">
                <a16:creationId xmlns:a16="http://schemas.microsoft.com/office/drawing/2014/main" id="{0CEE8C7F-31A6-A587-3495-BF00B63361F0}"/>
              </a:ext>
            </a:extLst>
          </p:cNvPr>
          <p:cNvPicPr>
            <a:picLocks noChangeAspect="1"/>
          </p:cNvPicPr>
          <p:nvPr/>
        </p:nvPicPr>
        <p:blipFill>
          <a:blip r:embed="rId2"/>
          <a:stretch>
            <a:fillRect/>
          </a:stretch>
        </p:blipFill>
        <p:spPr>
          <a:xfrm>
            <a:off x="844952" y="3458481"/>
            <a:ext cx="11308466" cy="4595596"/>
          </a:xfrm>
          <a:prstGeom prst="rect">
            <a:avLst/>
          </a:prstGeom>
        </p:spPr>
      </p:pic>
    </p:spTree>
    <p:extLst>
      <p:ext uri="{BB962C8B-B14F-4D97-AF65-F5344CB8AC3E}">
        <p14:creationId xmlns:p14="http://schemas.microsoft.com/office/powerpoint/2010/main" val="24432829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BC5A2-FD17-867A-C01E-B88CE1B9D11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9BBA5C-DFDE-D934-2D19-393D8B6484E0}"/>
              </a:ext>
            </a:extLst>
          </p:cNvPr>
          <p:cNvSpPr>
            <a:spLocks noGrp="1"/>
          </p:cNvSpPr>
          <p:nvPr>
            <p:ph idx="1"/>
          </p:nvPr>
        </p:nvSpPr>
        <p:spPr>
          <a:xfrm>
            <a:off x="503237" y="1960631"/>
            <a:ext cx="3996095" cy="5674933"/>
          </a:xfrm>
        </p:spPr>
        <p:txBody>
          <a:bodyPr/>
          <a:lstStyle/>
          <a:p>
            <a:r>
              <a:rPr lang="en-US" dirty="0"/>
              <a:t>After deploying and starting chamber control, confirm that </a:t>
            </a:r>
            <a:r>
              <a:rPr lang="en-US" dirty="0" err="1"/>
              <a:t>Thermotron_Air_Temperature.AV</a:t>
            </a:r>
            <a:r>
              <a:rPr lang="en-US" dirty="0"/>
              <a:t> matches </a:t>
            </a:r>
            <a:r>
              <a:rPr lang="en-US" dirty="0" err="1"/>
              <a:t>CCsub_Temperature.AV</a:t>
            </a:r>
            <a:endParaRPr lang="en-US" dirty="0"/>
          </a:p>
          <a:p>
            <a:r>
              <a:rPr lang="en-US" dirty="0"/>
              <a:t>The input mappings won’t be active until the operating test is in automatic mode</a:t>
            </a:r>
          </a:p>
        </p:txBody>
      </p:sp>
      <p:sp>
        <p:nvSpPr>
          <p:cNvPr id="3" name="Title 2">
            <a:extLst>
              <a:ext uri="{FF2B5EF4-FFF2-40B4-BE49-F238E27FC236}">
                <a16:creationId xmlns:a16="http://schemas.microsoft.com/office/drawing/2014/main" id="{195501A0-7E0B-9817-3791-93BB400E9DC7}"/>
              </a:ext>
            </a:extLst>
          </p:cNvPr>
          <p:cNvSpPr>
            <a:spLocks noGrp="1"/>
          </p:cNvSpPr>
          <p:nvPr>
            <p:ph type="title"/>
          </p:nvPr>
        </p:nvSpPr>
        <p:spPr/>
        <p:txBody>
          <a:bodyPr/>
          <a:lstStyle/>
          <a:p>
            <a:r>
              <a:rPr lang="en-US" dirty="0"/>
              <a:t>Phase 4: Map to </a:t>
            </a:r>
            <a:r>
              <a:rPr lang="en-US" dirty="0" err="1"/>
              <a:t>BattModule</a:t>
            </a:r>
            <a:r>
              <a:rPr lang="en-US" dirty="0"/>
              <a:t> Application</a:t>
            </a:r>
          </a:p>
        </p:txBody>
      </p:sp>
    </p:spTree>
    <p:extLst>
      <p:ext uri="{BB962C8B-B14F-4D97-AF65-F5344CB8AC3E}">
        <p14:creationId xmlns:p14="http://schemas.microsoft.com/office/powerpoint/2010/main" val="32776926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A1921-4AC4-4ACB-F49D-DE7610E8760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979B17-D610-2F61-5929-D21BC9DF79B6}"/>
              </a:ext>
            </a:extLst>
          </p:cNvPr>
          <p:cNvSpPr>
            <a:spLocks noGrp="1"/>
          </p:cNvSpPr>
          <p:nvPr>
            <p:ph idx="1"/>
          </p:nvPr>
        </p:nvSpPr>
        <p:spPr>
          <a:xfrm>
            <a:off x="503237" y="1960631"/>
            <a:ext cx="6291179" cy="940015"/>
          </a:xfrm>
        </p:spPr>
        <p:txBody>
          <a:bodyPr/>
          <a:lstStyle/>
          <a:p>
            <a:r>
              <a:rPr lang="en-US"/>
              <a:t>Update the Workspace for the Thermotron configuration</a:t>
            </a:r>
          </a:p>
          <a:p>
            <a:r>
              <a:rPr lang="en-US"/>
              <a:t>In </a:t>
            </a:r>
            <a:r>
              <a:rPr lang="en-US" err="1"/>
              <a:t>PAcontroller</a:t>
            </a:r>
            <a:r>
              <a:rPr lang="en-US"/>
              <a:t>, update the </a:t>
            </a:r>
            <a:r>
              <a:rPr lang="en-US" err="1"/>
              <a:t>userbox</a:t>
            </a:r>
            <a:r>
              <a:rPr lang="en-US"/>
              <a:t> in the CC tab to use </a:t>
            </a:r>
            <a:r>
              <a:rPr lang="en-US" err="1"/>
              <a:t>Thermotron_Main.UB.TAB</a:t>
            </a:r>
            <a:endParaRPr lang="en-US"/>
          </a:p>
          <a:p>
            <a:endParaRPr lang="en-US"/>
          </a:p>
        </p:txBody>
      </p:sp>
      <p:sp>
        <p:nvSpPr>
          <p:cNvPr id="3" name="Title 2">
            <a:extLst>
              <a:ext uri="{FF2B5EF4-FFF2-40B4-BE49-F238E27FC236}">
                <a16:creationId xmlns:a16="http://schemas.microsoft.com/office/drawing/2014/main" id="{566835D4-1A72-E880-991A-D7265D755714}"/>
              </a:ext>
            </a:extLst>
          </p:cNvPr>
          <p:cNvSpPr>
            <a:spLocks noGrp="1"/>
          </p:cNvSpPr>
          <p:nvPr>
            <p:ph type="title"/>
          </p:nvPr>
        </p:nvSpPr>
        <p:spPr/>
        <p:txBody>
          <a:bodyPr/>
          <a:lstStyle/>
          <a:p>
            <a:r>
              <a:rPr lang="en-US" dirty="0"/>
              <a:t>Phase 4: Map to </a:t>
            </a:r>
            <a:r>
              <a:rPr lang="en-US" dirty="0" err="1"/>
              <a:t>BattModule</a:t>
            </a:r>
            <a:r>
              <a:rPr lang="en-US" dirty="0"/>
              <a:t> Application</a:t>
            </a:r>
          </a:p>
        </p:txBody>
      </p:sp>
      <p:pic>
        <p:nvPicPr>
          <p:cNvPr id="6" name="Picture 5">
            <a:extLst>
              <a:ext uri="{FF2B5EF4-FFF2-40B4-BE49-F238E27FC236}">
                <a16:creationId xmlns:a16="http://schemas.microsoft.com/office/drawing/2014/main" id="{981176F6-7308-1BFD-9F14-D7D27D730621}"/>
              </a:ext>
            </a:extLst>
          </p:cNvPr>
          <p:cNvPicPr>
            <a:picLocks noChangeAspect="1"/>
          </p:cNvPicPr>
          <p:nvPr/>
        </p:nvPicPr>
        <p:blipFill>
          <a:blip r:embed="rId2"/>
          <a:stretch>
            <a:fillRect/>
          </a:stretch>
        </p:blipFill>
        <p:spPr>
          <a:xfrm>
            <a:off x="1866796" y="3515362"/>
            <a:ext cx="8500847" cy="3924640"/>
          </a:xfrm>
          <a:prstGeom prst="rect">
            <a:avLst/>
          </a:prstGeom>
        </p:spPr>
      </p:pic>
    </p:spTree>
    <p:extLst>
      <p:ext uri="{BB962C8B-B14F-4D97-AF65-F5344CB8AC3E}">
        <p14:creationId xmlns:p14="http://schemas.microsoft.com/office/powerpoint/2010/main" val="17567479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01A7A-C2D5-4AB8-B0F6-3144007B297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F5BF7E-F3DF-BB89-17DB-8C2D3FBE421B}"/>
              </a:ext>
            </a:extLst>
          </p:cNvPr>
          <p:cNvSpPr>
            <a:spLocks noGrp="1"/>
          </p:cNvSpPr>
          <p:nvPr>
            <p:ph idx="1"/>
          </p:nvPr>
        </p:nvSpPr>
        <p:spPr>
          <a:xfrm>
            <a:off x="503238" y="1960631"/>
            <a:ext cx="3196752" cy="5674933"/>
          </a:xfrm>
        </p:spPr>
        <p:txBody>
          <a:bodyPr/>
          <a:lstStyle/>
          <a:p>
            <a:r>
              <a:rPr lang="en-US" dirty="0"/>
              <a:t>In </a:t>
            </a:r>
            <a:r>
              <a:rPr lang="en-US" dirty="0" err="1"/>
              <a:t>PAconfigurator</a:t>
            </a:r>
            <a:r>
              <a:rPr lang="en-US" dirty="0"/>
              <a:t>, create a new Workspace called </a:t>
            </a:r>
            <a:r>
              <a:rPr lang="en-US" dirty="0" err="1"/>
              <a:t>BattModule-Test_CC_in_OT_Thermotron</a:t>
            </a:r>
            <a:r>
              <a:rPr lang="en-US" dirty="0"/>
              <a:t> under the Workbench folder</a:t>
            </a:r>
          </a:p>
          <a:p>
            <a:r>
              <a:rPr lang="en-US" dirty="0"/>
              <a:t>This will create a unique UI layout specifically for the Thermotron configuration</a:t>
            </a:r>
          </a:p>
        </p:txBody>
      </p:sp>
      <p:sp>
        <p:nvSpPr>
          <p:cNvPr id="3" name="Title 2">
            <a:extLst>
              <a:ext uri="{FF2B5EF4-FFF2-40B4-BE49-F238E27FC236}">
                <a16:creationId xmlns:a16="http://schemas.microsoft.com/office/drawing/2014/main" id="{938069F6-82E8-D777-2068-31AE188E65CF}"/>
              </a:ext>
            </a:extLst>
          </p:cNvPr>
          <p:cNvSpPr>
            <a:spLocks noGrp="1"/>
          </p:cNvSpPr>
          <p:nvPr>
            <p:ph type="title"/>
          </p:nvPr>
        </p:nvSpPr>
        <p:spPr/>
        <p:txBody>
          <a:bodyPr/>
          <a:lstStyle/>
          <a:p>
            <a:r>
              <a:rPr lang="en-US" dirty="0"/>
              <a:t>Phase 4: Map to </a:t>
            </a:r>
            <a:r>
              <a:rPr lang="en-US" dirty="0" err="1"/>
              <a:t>BattModule</a:t>
            </a:r>
            <a:r>
              <a:rPr lang="en-US" dirty="0"/>
              <a:t> Application</a:t>
            </a:r>
          </a:p>
        </p:txBody>
      </p:sp>
      <p:pic>
        <p:nvPicPr>
          <p:cNvPr id="6" name="Picture 5">
            <a:extLst>
              <a:ext uri="{FF2B5EF4-FFF2-40B4-BE49-F238E27FC236}">
                <a16:creationId xmlns:a16="http://schemas.microsoft.com/office/drawing/2014/main" id="{586BD287-C085-0E46-77F1-A6A0F6BCEF94}"/>
              </a:ext>
            </a:extLst>
          </p:cNvPr>
          <p:cNvPicPr>
            <a:picLocks noChangeAspect="1"/>
          </p:cNvPicPr>
          <p:nvPr/>
        </p:nvPicPr>
        <p:blipFill>
          <a:blip r:embed="rId2"/>
          <a:stretch>
            <a:fillRect/>
          </a:stretch>
        </p:blipFill>
        <p:spPr>
          <a:xfrm>
            <a:off x="3588805" y="1834777"/>
            <a:ext cx="11041595" cy="4691110"/>
          </a:xfrm>
          <a:prstGeom prst="rect">
            <a:avLst/>
          </a:prstGeom>
        </p:spPr>
      </p:pic>
    </p:spTree>
    <p:extLst>
      <p:ext uri="{BB962C8B-B14F-4D97-AF65-F5344CB8AC3E}">
        <p14:creationId xmlns:p14="http://schemas.microsoft.com/office/powerpoint/2010/main" val="29574990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19F49-7E1D-D01A-3D0B-4FBD0C5E070D}"/>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D05892-EECB-FE29-8DFE-934BEA70BD9D}"/>
              </a:ext>
            </a:extLst>
          </p:cNvPr>
          <p:cNvSpPr>
            <a:spLocks noGrp="1"/>
          </p:cNvSpPr>
          <p:nvPr>
            <p:ph idx="1"/>
          </p:nvPr>
        </p:nvSpPr>
        <p:spPr>
          <a:xfrm>
            <a:off x="503237" y="1960631"/>
            <a:ext cx="3411351" cy="5674933"/>
          </a:xfrm>
        </p:spPr>
        <p:txBody>
          <a:bodyPr/>
          <a:lstStyle/>
          <a:p>
            <a:r>
              <a:rPr lang="en-US" dirty="0"/>
              <a:t>In </a:t>
            </a:r>
            <a:r>
              <a:rPr lang="en-US" dirty="0" err="1"/>
              <a:t>PAcontroller</a:t>
            </a:r>
            <a:r>
              <a:rPr lang="en-US" dirty="0"/>
              <a:t>, select Workspace =&gt; Save to database, and select the newly created workspace</a:t>
            </a:r>
          </a:p>
        </p:txBody>
      </p:sp>
      <p:sp>
        <p:nvSpPr>
          <p:cNvPr id="3" name="Title 2">
            <a:extLst>
              <a:ext uri="{FF2B5EF4-FFF2-40B4-BE49-F238E27FC236}">
                <a16:creationId xmlns:a16="http://schemas.microsoft.com/office/drawing/2014/main" id="{FE542DCD-6806-E10A-7901-B6BAB2840B01}"/>
              </a:ext>
            </a:extLst>
          </p:cNvPr>
          <p:cNvSpPr>
            <a:spLocks noGrp="1"/>
          </p:cNvSpPr>
          <p:nvPr>
            <p:ph type="title"/>
          </p:nvPr>
        </p:nvSpPr>
        <p:spPr/>
        <p:txBody>
          <a:bodyPr/>
          <a:lstStyle/>
          <a:p>
            <a:r>
              <a:rPr lang="en-US" dirty="0"/>
              <a:t>Phase 4: Map to </a:t>
            </a:r>
            <a:r>
              <a:rPr lang="en-US" dirty="0" err="1"/>
              <a:t>BattModule</a:t>
            </a:r>
            <a:r>
              <a:rPr lang="en-US" dirty="0"/>
              <a:t> Application</a:t>
            </a:r>
          </a:p>
        </p:txBody>
      </p:sp>
      <p:pic>
        <p:nvPicPr>
          <p:cNvPr id="5" name="Picture 4">
            <a:extLst>
              <a:ext uri="{FF2B5EF4-FFF2-40B4-BE49-F238E27FC236}">
                <a16:creationId xmlns:a16="http://schemas.microsoft.com/office/drawing/2014/main" id="{E29CFD16-0E13-A96B-72A1-6526F92406A4}"/>
              </a:ext>
            </a:extLst>
          </p:cNvPr>
          <p:cNvPicPr>
            <a:picLocks noChangeAspect="1"/>
          </p:cNvPicPr>
          <p:nvPr/>
        </p:nvPicPr>
        <p:blipFill>
          <a:blip r:embed="rId2"/>
          <a:stretch>
            <a:fillRect/>
          </a:stretch>
        </p:blipFill>
        <p:spPr>
          <a:xfrm>
            <a:off x="4118201" y="1711636"/>
            <a:ext cx="8221846" cy="5898776"/>
          </a:xfrm>
          <a:prstGeom prst="rect">
            <a:avLst/>
          </a:prstGeom>
        </p:spPr>
      </p:pic>
      <p:pic>
        <p:nvPicPr>
          <p:cNvPr id="8" name="Picture 7">
            <a:extLst>
              <a:ext uri="{FF2B5EF4-FFF2-40B4-BE49-F238E27FC236}">
                <a16:creationId xmlns:a16="http://schemas.microsoft.com/office/drawing/2014/main" id="{B5CC446B-D98C-252D-94B5-A2508355A63E}"/>
              </a:ext>
            </a:extLst>
          </p:cNvPr>
          <p:cNvPicPr>
            <a:picLocks noChangeAspect="1"/>
          </p:cNvPicPr>
          <p:nvPr/>
        </p:nvPicPr>
        <p:blipFill>
          <a:blip r:embed="rId3"/>
          <a:stretch>
            <a:fillRect/>
          </a:stretch>
        </p:blipFill>
        <p:spPr>
          <a:xfrm>
            <a:off x="9876847" y="3809253"/>
            <a:ext cx="3996315" cy="3153211"/>
          </a:xfrm>
          <a:prstGeom prst="rect">
            <a:avLst/>
          </a:prstGeom>
        </p:spPr>
      </p:pic>
    </p:spTree>
    <p:extLst>
      <p:ext uri="{BB962C8B-B14F-4D97-AF65-F5344CB8AC3E}">
        <p14:creationId xmlns:p14="http://schemas.microsoft.com/office/powerpoint/2010/main" val="26016577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01FE0-0100-CE47-CC72-45572C25971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ED5F21-5918-234C-3082-C9BB4BBC004D}"/>
              </a:ext>
            </a:extLst>
          </p:cNvPr>
          <p:cNvSpPr>
            <a:spLocks noGrp="1"/>
          </p:cNvSpPr>
          <p:nvPr>
            <p:ph idx="1"/>
          </p:nvPr>
        </p:nvSpPr>
        <p:spPr>
          <a:xfrm>
            <a:off x="503237" y="1960631"/>
            <a:ext cx="4147486" cy="5674933"/>
          </a:xfrm>
        </p:spPr>
        <p:txBody>
          <a:bodyPr/>
          <a:lstStyle/>
          <a:p>
            <a:r>
              <a:rPr lang="en-US" dirty="0"/>
              <a:t>Open the _Thermotron_Simu_1CN_WCU_CC_OT Application Configuration and open the Workspace initialization group type</a:t>
            </a:r>
          </a:p>
          <a:p>
            <a:r>
              <a:rPr lang="en-US" dirty="0"/>
              <a:t>Change the initialization value to newly created Thermotron workspace</a:t>
            </a:r>
          </a:p>
          <a:p>
            <a:r>
              <a:rPr lang="en-US" dirty="0"/>
              <a:t>Resend the test to the test station and confirm that the changes applied</a:t>
            </a:r>
          </a:p>
          <a:p>
            <a:endParaRPr lang="en-US" dirty="0"/>
          </a:p>
        </p:txBody>
      </p:sp>
      <p:sp>
        <p:nvSpPr>
          <p:cNvPr id="3" name="Title 2">
            <a:extLst>
              <a:ext uri="{FF2B5EF4-FFF2-40B4-BE49-F238E27FC236}">
                <a16:creationId xmlns:a16="http://schemas.microsoft.com/office/drawing/2014/main" id="{EFC5F1BB-D2FA-35F0-400D-7BD611D981F0}"/>
              </a:ext>
            </a:extLst>
          </p:cNvPr>
          <p:cNvSpPr>
            <a:spLocks noGrp="1"/>
          </p:cNvSpPr>
          <p:nvPr>
            <p:ph type="title"/>
          </p:nvPr>
        </p:nvSpPr>
        <p:spPr/>
        <p:txBody>
          <a:bodyPr/>
          <a:lstStyle/>
          <a:p>
            <a:r>
              <a:rPr lang="en-US" dirty="0"/>
              <a:t>Phase 4: Map to </a:t>
            </a:r>
            <a:r>
              <a:rPr lang="en-US" dirty="0" err="1"/>
              <a:t>BattModule</a:t>
            </a:r>
            <a:r>
              <a:rPr lang="en-US" dirty="0"/>
              <a:t> Application</a:t>
            </a:r>
          </a:p>
        </p:txBody>
      </p:sp>
      <p:pic>
        <p:nvPicPr>
          <p:cNvPr id="6" name="Picture 5">
            <a:extLst>
              <a:ext uri="{FF2B5EF4-FFF2-40B4-BE49-F238E27FC236}">
                <a16:creationId xmlns:a16="http://schemas.microsoft.com/office/drawing/2014/main" id="{FD03C611-DB3C-22E8-ECFF-6E8BBC4BCD6A}"/>
              </a:ext>
            </a:extLst>
          </p:cNvPr>
          <p:cNvPicPr>
            <a:picLocks noChangeAspect="1"/>
          </p:cNvPicPr>
          <p:nvPr/>
        </p:nvPicPr>
        <p:blipFill>
          <a:blip r:embed="rId2"/>
          <a:stretch>
            <a:fillRect/>
          </a:stretch>
        </p:blipFill>
        <p:spPr>
          <a:xfrm>
            <a:off x="5766978" y="1659243"/>
            <a:ext cx="7823516" cy="4911113"/>
          </a:xfrm>
          <a:prstGeom prst="rect">
            <a:avLst/>
          </a:prstGeom>
        </p:spPr>
      </p:pic>
    </p:spTree>
    <p:extLst>
      <p:ext uri="{BB962C8B-B14F-4D97-AF65-F5344CB8AC3E}">
        <p14:creationId xmlns:p14="http://schemas.microsoft.com/office/powerpoint/2010/main" val="23642765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3F47B-7671-7B4D-274F-97AD33821D0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5BFD10-106E-011C-2065-E2BAF500D89E}"/>
              </a:ext>
            </a:extLst>
          </p:cNvPr>
          <p:cNvSpPr>
            <a:spLocks noGrp="1"/>
          </p:cNvSpPr>
          <p:nvPr>
            <p:ph idx="1"/>
          </p:nvPr>
        </p:nvSpPr>
        <p:spPr>
          <a:xfrm>
            <a:off x="503237" y="1960631"/>
            <a:ext cx="3996095" cy="5674933"/>
          </a:xfrm>
        </p:spPr>
        <p:txBody>
          <a:bodyPr/>
          <a:lstStyle/>
          <a:p>
            <a:r>
              <a:rPr lang="en-US" dirty="0"/>
              <a:t>Test the automatic mode functionality by configuring a </a:t>
            </a:r>
            <a:r>
              <a:rPr lang="en-US" dirty="0" err="1"/>
              <a:t>BattModule</a:t>
            </a:r>
            <a:r>
              <a:rPr lang="en-US" dirty="0"/>
              <a:t> test sequence with a basic temperature setpoint</a:t>
            </a:r>
          </a:p>
          <a:p>
            <a:r>
              <a:rPr lang="en-US" dirty="0"/>
              <a:t>Create a copy of the _</a:t>
            </a:r>
            <a:r>
              <a:rPr lang="en-US" dirty="0" err="1"/>
              <a:t>Template_BattModule</a:t>
            </a:r>
            <a:r>
              <a:rPr lang="en-US" dirty="0"/>
              <a:t> procedure and name it _</a:t>
            </a:r>
            <a:r>
              <a:rPr lang="en-US" dirty="0" err="1"/>
              <a:t>Thermotron_Test_BattModule</a:t>
            </a:r>
            <a:endParaRPr lang="en-US" dirty="0"/>
          </a:p>
          <a:p>
            <a:r>
              <a:rPr lang="en-US" dirty="0"/>
              <a:t>Configure the </a:t>
            </a:r>
            <a:r>
              <a:rPr lang="en-US" dirty="0" err="1"/>
              <a:t>CustomerTest.SEQ</a:t>
            </a:r>
            <a:r>
              <a:rPr lang="en-US" dirty="0"/>
              <a:t> with a single climate chamber step</a:t>
            </a:r>
          </a:p>
        </p:txBody>
      </p:sp>
      <p:sp>
        <p:nvSpPr>
          <p:cNvPr id="3" name="Title 2">
            <a:extLst>
              <a:ext uri="{FF2B5EF4-FFF2-40B4-BE49-F238E27FC236}">
                <a16:creationId xmlns:a16="http://schemas.microsoft.com/office/drawing/2014/main" id="{DF0FBA31-BC38-02E9-F194-FA8B0BB253D8}"/>
              </a:ext>
            </a:extLst>
          </p:cNvPr>
          <p:cNvSpPr>
            <a:spLocks noGrp="1"/>
          </p:cNvSpPr>
          <p:nvPr>
            <p:ph type="title"/>
          </p:nvPr>
        </p:nvSpPr>
        <p:spPr/>
        <p:txBody>
          <a:bodyPr/>
          <a:lstStyle/>
          <a:p>
            <a:r>
              <a:rPr lang="en-US" dirty="0"/>
              <a:t>Phase 4: Map to </a:t>
            </a:r>
            <a:r>
              <a:rPr lang="en-US" dirty="0" err="1"/>
              <a:t>BattModule</a:t>
            </a:r>
            <a:r>
              <a:rPr lang="en-US" dirty="0"/>
              <a:t> Application</a:t>
            </a:r>
          </a:p>
        </p:txBody>
      </p:sp>
      <p:pic>
        <p:nvPicPr>
          <p:cNvPr id="6" name="Picture 5">
            <a:extLst>
              <a:ext uri="{FF2B5EF4-FFF2-40B4-BE49-F238E27FC236}">
                <a16:creationId xmlns:a16="http://schemas.microsoft.com/office/drawing/2014/main" id="{34056483-2DAC-11E5-774B-EA8BFB4E2E41}"/>
              </a:ext>
            </a:extLst>
          </p:cNvPr>
          <p:cNvPicPr>
            <a:picLocks noChangeAspect="1"/>
          </p:cNvPicPr>
          <p:nvPr/>
        </p:nvPicPr>
        <p:blipFill>
          <a:blip r:embed="rId2"/>
          <a:stretch>
            <a:fillRect/>
          </a:stretch>
        </p:blipFill>
        <p:spPr>
          <a:xfrm>
            <a:off x="5284772" y="1613825"/>
            <a:ext cx="8375134" cy="5001950"/>
          </a:xfrm>
          <a:prstGeom prst="rect">
            <a:avLst/>
          </a:prstGeom>
        </p:spPr>
      </p:pic>
    </p:spTree>
    <p:extLst>
      <p:ext uri="{BB962C8B-B14F-4D97-AF65-F5344CB8AC3E}">
        <p14:creationId xmlns:p14="http://schemas.microsoft.com/office/powerpoint/2010/main" val="327007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9496A-8DB1-E130-34F4-E7440F0A65F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D77C27-20D2-73A0-8E10-864D86AC4B72}"/>
              </a:ext>
            </a:extLst>
          </p:cNvPr>
          <p:cNvSpPr>
            <a:spLocks noGrp="1"/>
          </p:cNvSpPr>
          <p:nvPr>
            <p:ph idx="1"/>
          </p:nvPr>
        </p:nvSpPr>
        <p:spPr/>
        <p:txBody>
          <a:bodyPr/>
          <a:lstStyle/>
          <a:p>
            <a:r>
              <a:rPr lang="en-US"/>
              <a:t>Open the LabVIEW API provided with this training: C:\...\thermal-chamber-pbl\Support\LabVIEW API\Thermotron8800InstrumentDriver64bitForLabView2018\Thermotron 8800\Thermotron8800.lvproj</a:t>
            </a:r>
          </a:p>
          <a:p>
            <a:r>
              <a:rPr lang="en-US"/>
              <a:t>Set VISA resource to </a:t>
            </a:r>
            <a:r>
              <a:rPr lang="en-US" i="1"/>
              <a:t> TCPIP::127.0.0.1::8888::SOCKET </a:t>
            </a:r>
            <a:r>
              <a:rPr lang="en-US"/>
              <a:t>to point to the local computer</a:t>
            </a:r>
          </a:p>
          <a:p>
            <a:r>
              <a:rPr lang="en-US"/>
              <a:t>Run the example VI and confirm that feedback and temperature commands execute without error</a:t>
            </a:r>
          </a:p>
          <a:p>
            <a:endParaRPr lang="en-US"/>
          </a:p>
        </p:txBody>
      </p:sp>
      <p:sp>
        <p:nvSpPr>
          <p:cNvPr id="3" name="Title 2">
            <a:extLst>
              <a:ext uri="{FF2B5EF4-FFF2-40B4-BE49-F238E27FC236}">
                <a16:creationId xmlns:a16="http://schemas.microsoft.com/office/drawing/2014/main" id="{03AB1B17-C436-D4F8-102A-2451FF9848DD}"/>
              </a:ext>
            </a:extLst>
          </p:cNvPr>
          <p:cNvSpPr>
            <a:spLocks noGrp="1"/>
          </p:cNvSpPr>
          <p:nvPr>
            <p:ph type="title"/>
          </p:nvPr>
        </p:nvSpPr>
        <p:spPr/>
        <p:txBody>
          <a:bodyPr/>
          <a:lstStyle/>
          <a:p>
            <a:r>
              <a:rPr lang="en-US"/>
              <a:t>Phase 1: Validate API in Simulated Environment</a:t>
            </a:r>
          </a:p>
        </p:txBody>
      </p:sp>
      <p:pic>
        <p:nvPicPr>
          <p:cNvPr id="5" name="Picture 4">
            <a:extLst>
              <a:ext uri="{FF2B5EF4-FFF2-40B4-BE49-F238E27FC236}">
                <a16:creationId xmlns:a16="http://schemas.microsoft.com/office/drawing/2014/main" id="{462C8063-5806-88DA-7E6B-4B6BAB1D5917}"/>
              </a:ext>
            </a:extLst>
          </p:cNvPr>
          <p:cNvPicPr>
            <a:picLocks noChangeAspect="1"/>
          </p:cNvPicPr>
          <p:nvPr/>
        </p:nvPicPr>
        <p:blipFill>
          <a:blip r:embed="rId2"/>
          <a:stretch>
            <a:fillRect/>
          </a:stretch>
        </p:blipFill>
        <p:spPr>
          <a:xfrm>
            <a:off x="1733320" y="3821101"/>
            <a:ext cx="9808707" cy="3680347"/>
          </a:xfrm>
          <a:prstGeom prst="rect">
            <a:avLst/>
          </a:prstGeom>
        </p:spPr>
      </p:pic>
    </p:spTree>
    <p:extLst>
      <p:ext uri="{BB962C8B-B14F-4D97-AF65-F5344CB8AC3E}">
        <p14:creationId xmlns:p14="http://schemas.microsoft.com/office/powerpoint/2010/main" val="9779262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9FF81-E182-4224-FC44-6204A43F88D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A4952E-A3DF-ECC7-B681-F1580305A7CC}"/>
              </a:ext>
            </a:extLst>
          </p:cNvPr>
          <p:cNvSpPr>
            <a:spLocks noGrp="1"/>
          </p:cNvSpPr>
          <p:nvPr>
            <p:ph idx="1"/>
          </p:nvPr>
        </p:nvSpPr>
        <p:spPr>
          <a:xfrm>
            <a:off x="503237" y="1960631"/>
            <a:ext cx="3996095" cy="5674933"/>
          </a:xfrm>
        </p:spPr>
        <p:txBody>
          <a:bodyPr/>
          <a:lstStyle/>
          <a:p>
            <a:r>
              <a:rPr lang="en-US" dirty="0"/>
              <a:t>Challenges:</a:t>
            </a:r>
          </a:p>
          <a:p>
            <a:pPr lvl="1"/>
            <a:r>
              <a:rPr lang="en-US" dirty="0"/>
              <a:t>To avoid unexpected manual control during a test sequence, it is best practice to add a condition to the thermal chamber inputs. Configure the inputs in the </a:t>
            </a:r>
            <a:r>
              <a:rPr lang="en-US" dirty="0" err="1"/>
              <a:t>Userbox</a:t>
            </a:r>
            <a:r>
              <a:rPr lang="en-US" dirty="0"/>
              <a:t> to be disabled if a test sequence is active.</a:t>
            </a:r>
          </a:p>
          <a:p>
            <a:pPr lvl="1"/>
            <a:r>
              <a:rPr lang="en-US" dirty="0"/>
              <a:t>Add check for stability functionality from the </a:t>
            </a:r>
            <a:r>
              <a:rPr lang="en-US" dirty="0" err="1"/>
              <a:t>CCsimu</a:t>
            </a:r>
            <a:r>
              <a:rPr lang="en-US" dirty="0"/>
              <a:t> device module</a:t>
            </a:r>
          </a:p>
        </p:txBody>
      </p:sp>
      <p:sp>
        <p:nvSpPr>
          <p:cNvPr id="3" name="Title 2">
            <a:extLst>
              <a:ext uri="{FF2B5EF4-FFF2-40B4-BE49-F238E27FC236}">
                <a16:creationId xmlns:a16="http://schemas.microsoft.com/office/drawing/2014/main" id="{127BA798-479A-69C5-6339-378B3FAA9CB3}"/>
              </a:ext>
            </a:extLst>
          </p:cNvPr>
          <p:cNvSpPr>
            <a:spLocks noGrp="1"/>
          </p:cNvSpPr>
          <p:nvPr>
            <p:ph type="title"/>
          </p:nvPr>
        </p:nvSpPr>
        <p:spPr/>
        <p:txBody>
          <a:bodyPr/>
          <a:lstStyle/>
          <a:p>
            <a:r>
              <a:rPr lang="en-US"/>
              <a:t>Phase 4: Additional Challenges</a:t>
            </a:r>
          </a:p>
        </p:txBody>
      </p:sp>
    </p:spTree>
    <p:extLst>
      <p:ext uri="{BB962C8B-B14F-4D97-AF65-F5344CB8AC3E}">
        <p14:creationId xmlns:p14="http://schemas.microsoft.com/office/powerpoint/2010/main" val="782715065"/>
      </p:ext>
    </p:extLst>
  </p:cSld>
  <p:clrMapOvr>
    <a:masterClrMapping/>
  </p:clrMapOvr>
</p:sld>
</file>

<file path=ppt/theme/theme1.xml><?xml version="1.0" encoding="utf-8"?>
<a:theme xmlns:a="http://schemas.openxmlformats.org/drawingml/2006/main" name="Emerson NI">
  <a:themeElements>
    <a:clrScheme name="NI - EMR Palette 06-12-24 320">
      <a:dk1>
        <a:srgbClr val="000000"/>
      </a:dk1>
      <a:lt1>
        <a:srgbClr val="FFFFFF"/>
      </a:lt1>
      <a:dk2>
        <a:srgbClr val="004B8D"/>
      </a:dk2>
      <a:lt2>
        <a:srgbClr val="ECECED"/>
      </a:lt2>
      <a:accent1>
        <a:srgbClr val="004B8D"/>
      </a:accent1>
      <a:accent2>
        <a:srgbClr val="00573C"/>
      </a:accent2>
      <a:accent3>
        <a:srgbClr val="1B2552"/>
      </a:accent3>
      <a:accent4>
        <a:srgbClr val="1DB1DE"/>
      </a:accent4>
      <a:accent5>
        <a:srgbClr val="F5D300"/>
      </a:accent5>
      <a:accent6>
        <a:srgbClr val="00AD7C"/>
      </a:accent6>
      <a:hlink>
        <a:srgbClr val="00AD7C"/>
      </a:hlink>
      <a:folHlink>
        <a:srgbClr val="BA1C46"/>
      </a:folHlink>
    </a:clrScheme>
    <a:fontScheme name="EMR 2023">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a:noFill/>
          <a:round/>
          <a:headEnd/>
          <a:tailEnd/>
        </a:ln>
        <a:effectLst/>
      </a:spPr>
      <a:bodyPr wrap="square" rtlCol="0" anchor="ctr"/>
      <a:lstStyle>
        <a:defPPr algn="ctr" eaLnBrk="0" fontAlgn="base" hangingPunct="0">
          <a:spcBef>
            <a:spcPct val="0"/>
          </a:spcBef>
          <a:spcAft>
            <a:spcPct val="0"/>
          </a:spcAft>
          <a:defRPr b="1" dirty="0">
            <a:solidFill>
              <a:srgbClr val="FFFFFF"/>
            </a:solidFill>
          </a:defRPr>
        </a:defPPr>
      </a:lstStyle>
    </a:spDef>
    <a:lnDef>
      <a:spPr bwMode="auto">
        <a:solidFill>
          <a:schemeClr val="accent1"/>
        </a:solidFill>
        <a:ln w="12700" cap="flat" cmpd="sng" algn="ctr">
          <a:solidFill>
            <a:schemeClr val="accent1"/>
          </a:solidFill>
          <a:prstDash val="solid"/>
          <a:round/>
          <a:headEnd type="none" w="med" len="med"/>
          <a:tailEnd type="none" w="med" len="med"/>
        </a:ln>
        <a:effectLst/>
      </a:spPr>
      <a:bodyPr/>
      <a:lstStyle/>
    </a:lnDef>
    <a:txDef>
      <a:spPr>
        <a:noFill/>
      </a:spPr>
      <a:bodyPr wrap="square" rtlCol="0">
        <a:spAutoFit/>
      </a:bodyPr>
      <a:lstStyle>
        <a:defPPr>
          <a:defRPr sz="2400" dirty="0" err="1" smtClean="0"/>
        </a:defPPr>
      </a:lstStyle>
    </a:txDef>
  </a:objectDefaults>
  <a:extraClrSchemeLst/>
  <a:extLst>
    <a:ext uri="{05A4C25C-085E-4340-85A3-A5531E510DB2}">
      <thm15:themeFamily xmlns:thm15="http://schemas.microsoft.com/office/thememl/2012/main" name="Emerson NI" id="{7B105A28-C1F4-449C-ABDB-79E808525A3B}" vid="{9C2FBB5E-29B8-4B83-86CB-942FB19211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5FF4EABA160604B835A5DCAB1F48B2C" ma:contentTypeVersion="11" ma:contentTypeDescription="Create a new document." ma:contentTypeScope="" ma:versionID="efc3fb9dabea93aade7c5a0746cacd90">
  <xsd:schema xmlns:xsd="http://www.w3.org/2001/XMLSchema" xmlns:xs="http://www.w3.org/2001/XMLSchema" xmlns:p="http://schemas.microsoft.com/office/2006/metadata/properties" xmlns:ns2="6182b99d-0d80-4c30-b578-498af2ba62d4" xmlns:ns3="159ea120-92b2-4ab4-a8bc-52bbf9583050" targetNamespace="http://schemas.microsoft.com/office/2006/metadata/properties" ma:root="true" ma:fieldsID="930159fd3acd8b201566da65747106f9" ns2:_="" ns3:_="">
    <xsd:import namespace="6182b99d-0d80-4c30-b578-498af2ba62d4"/>
    <xsd:import namespace="159ea120-92b2-4ab4-a8bc-52bbf958305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82b99d-0d80-4c30-b578-498af2ba62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fc78bd8-db31-4712-a006-2d951f62dd8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9ea120-92b2-4ab4-a8bc-52bbf9583050"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047dd3c-7366-4357-b7a5-0f9722c9eb8f}" ma:internalName="TaxCatchAll" ma:showField="CatchAllData" ma:web="159ea120-92b2-4ab4-a8bc-52bbf958305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182b99d-0d80-4c30-b578-498af2ba62d4">
      <Terms xmlns="http://schemas.microsoft.com/office/infopath/2007/PartnerControls"/>
    </lcf76f155ced4ddcb4097134ff3c332f>
    <TaxCatchAll xmlns="159ea120-92b2-4ab4-a8bc-52bbf9583050" xsi:nil="true"/>
  </documentManagement>
</p:properties>
</file>

<file path=customXml/itemProps1.xml><?xml version="1.0" encoding="utf-8"?>
<ds:datastoreItem xmlns:ds="http://schemas.openxmlformats.org/officeDocument/2006/customXml" ds:itemID="{69051D81-7221-41DB-A43A-E847EB02AA3F}">
  <ds:schemaRefs>
    <ds:schemaRef ds:uri="159ea120-92b2-4ab4-a8bc-52bbf9583050"/>
    <ds:schemaRef ds:uri="6182b99d-0d80-4c30-b578-498af2ba62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FF4AD27-1412-472A-BA98-670AE329E79B}">
  <ds:schemaRefs>
    <ds:schemaRef ds:uri="http://schemas.microsoft.com/sharepoint/v3/contenttype/forms"/>
  </ds:schemaRefs>
</ds:datastoreItem>
</file>

<file path=customXml/itemProps3.xml><?xml version="1.0" encoding="utf-8"?>
<ds:datastoreItem xmlns:ds="http://schemas.openxmlformats.org/officeDocument/2006/customXml" ds:itemID="{C892C99E-6850-46AB-A500-1B8D4C865A92}">
  <ds:schemaRefs>
    <ds:schemaRef ds:uri="6182b99d-0d80-4c30-b578-498af2ba62d4"/>
    <ds:schemaRef ds:uri="http://purl.org/dc/elements/1.1/"/>
    <ds:schemaRef ds:uri="http://www.w3.org/XML/1998/namespace"/>
    <ds:schemaRef ds:uri="http://schemas.microsoft.com/office/2006/documentManagement/types"/>
    <ds:schemaRef ds:uri="http://schemas.microsoft.com/office/infopath/2007/PartnerControls"/>
    <ds:schemaRef ds:uri="http://purl.org/dc/dcmitype/"/>
    <ds:schemaRef ds:uri="159ea120-92b2-4ab4-a8bc-52bbf9583050"/>
    <ds:schemaRef ds:uri="http://schemas.openxmlformats.org/package/2006/metadata/core-properties"/>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Default Theme</Template>
  <TotalTime>288</TotalTime>
  <Words>3734</Words>
  <Application>Microsoft Office PowerPoint</Application>
  <PresentationFormat>Custom</PresentationFormat>
  <Paragraphs>329</Paragraphs>
  <Slides>90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Noto Sans</vt:lpstr>
      <vt:lpstr>Arial Black</vt:lpstr>
      <vt:lpstr>Arial</vt:lpstr>
      <vt:lpstr>Calibri</vt:lpstr>
      <vt:lpstr>Aptos</vt:lpstr>
      <vt:lpstr>Arial Narrow</vt:lpstr>
      <vt:lpstr>Emerson NI</vt:lpstr>
      <vt:lpstr>Thermal Chamber Project-Based Learning</vt:lpstr>
      <vt:lpstr>Overview</vt:lpstr>
      <vt:lpstr>Resources</vt:lpstr>
      <vt:lpstr>Phase 1: Validate API</vt:lpstr>
      <vt:lpstr>Phase 1: Connections</vt:lpstr>
      <vt:lpstr>Phase 1: Setup Simulated Environment</vt:lpstr>
      <vt:lpstr>Phase 1: Setup Simulated Environment</vt:lpstr>
      <vt:lpstr>Phase 1: Setup Simulated Environment</vt:lpstr>
      <vt:lpstr>Phase 1: Validate API in Simulated Environment</vt:lpstr>
      <vt:lpstr>Phase 2: Create LabVIEW AMS Project</vt:lpstr>
      <vt:lpstr>Phase 2: Connections</vt:lpstr>
      <vt:lpstr>Phase 2: Asynchronous Micro-Service (AMS) Overview</vt:lpstr>
      <vt:lpstr>Phase 2: Create Project</vt:lpstr>
      <vt:lpstr>Phase 2: Add Initialize Override</vt:lpstr>
      <vt:lpstr>Phase 2: Add Initialize Override</vt:lpstr>
      <vt:lpstr>Phase 2: Data Channels Overview</vt:lpstr>
      <vt:lpstr>Phase 2: Define Data Channels</vt:lpstr>
      <vt:lpstr>Phase 2: Create Channel Tag References</vt:lpstr>
      <vt:lpstr>Phase 2: Create Data Channels</vt:lpstr>
      <vt:lpstr>Phase 2: Destroy Data Channels</vt:lpstr>
      <vt:lpstr>Phase 2: Create Tag Accessors</vt:lpstr>
      <vt:lpstr>Phase 2: Create Tag Accessors</vt:lpstr>
      <vt:lpstr>Phase 2: Setup Configuration Parameters</vt:lpstr>
      <vt:lpstr>Phase 2: Add VISA Reference to Class Data</vt:lpstr>
      <vt:lpstr>Phase 2: Configure Initialization</vt:lpstr>
      <vt:lpstr>Phase 2: Configure Process Data</vt:lpstr>
      <vt:lpstr>Phase 2: Configure Process Data</vt:lpstr>
      <vt:lpstr>Phase 2: Configure Process Data Off Case</vt:lpstr>
      <vt:lpstr>Phase 2: Configure Cleanup</vt:lpstr>
      <vt:lpstr>Phase 2: Build Plugin and Test Using gRPC Client</vt:lpstr>
      <vt:lpstr>Phase 2: Test Plugin Execution in Example gRPC Client</vt:lpstr>
      <vt:lpstr>Phase 2: Test Plugin Execution in Example gRPC Client</vt:lpstr>
      <vt:lpstr>Phase 2: Test Plugin Execution in Example gRPC Client</vt:lpstr>
      <vt:lpstr>Phase 2: Test Plugin Execution in Example gRPC Client</vt:lpstr>
      <vt:lpstr>Phase 2: Confirm Communication With Device</vt:lpstr>
      <vt:lpstr>Phase 2: Generate JSON Configuration</vt:lpstr>
      <vt:lpstr>Phase 2: Run Plugin in gRPC Client</vt:lpstr>
      <vt:lpstr>Phase 2: Run Plugin in gRPC Client</vt:lpstr>
      <vt:lpstr>Phase 3: Build PAtools Device Module</vt:lpstr>
      <vt:lpstr>Phase 3: Starting Point</vt:lpstr>
      <vt:lpstr>Phase 3: Duplicate Template AMS Module</vt:lpstr>
      <vt:lpstr>Phase 3: PAtools Device Module Overview</vt:lpstr>
      <vt:lpstr>Phase 3: Define Variables in Channels Variables</vt:lpstr>
      <vt:lpstr>Phase 3: Define Variables in Channels Variables</vt:lpstr>
      <vt:lpstr>Phase 3: Define Variables in Channels Variables</vt:lpstr>
      <vt:lpstr>Phase 3: Required Variables</vt:lpstr>
      <vt:lpstr>Phase 3: Configure Consumer Channels</vt:lpstr>
      <vt:lpstr>Phase 3: Configure Producer Channels</vt:lpstr>
      <vt:lpstr>Phase 3: Configure Thermotron_Config</vt:lpstr>
      <vt:lpstr>Phase 3: Configure Thermotron_Config</vt:lpstr>
      <vt:lpstr>Phase 3: Send Test to Test Bench</vt:lpstr>
      <vt:lpstr>Phase 3: Update Userbox</vt:lpstr>
      <vt:lpstr>Phase 3: Update Userbox</vt:lpstr>
      <vt:lpstr>Phase 3: Create UserBox</vt:lpstr>
      <vt:lpstr>Phase 3: Saving UserBox</vt:lpstr>
      <vt:lpstr>Phase 3: Testing Plugin</vt:lpstr>
      <vt:lpstr>Phase 3: Testing the UserBox</vt:lpstr>
      <vt:lpstr>Phase 3: Testing the UserBox</vt:lpstr>
      <vt:lpstr>Phase 3: Updating the UserBox</vt:lpstr>
      <vt:lpstr>Phase 3: Updating the UserBox</vt:lpstr>
      <vt:lpstr>Phase 3: Add Units to Norm Names</vt:lpstr>
      <vt:lpstr>Phase 3: Add Units to Norm Names</vt:lpstr>
      <vt:lpstr>Phase 3: Add Error Handling</vt:lpstr>
      <vt:lpstr>Phase 3: Add Error Handling</vt:lpstr>
      <vt:lpstr>Phase 3: Add Error Handling</vt:lpstr>
      <vt:lpstr>Phase 3: Add Error Handling</vt:lpstr>
      <vt:lpstr>Phase 3: Test Error Handling</vt:lpstr>
      <vt:lpstr>Phase 4: Map Device Module to Battery Application</vt:lpstr>
      <vt:lpstr>Phase 4: Starting Point</vt:lpstr>
      <vt:lpstr>Phase 4: Map to Battery Application</vt:lpstr>
      <vt:lpstr>Phase 4: Map to BattModule Application</vt:lpstr>
      <vt:lpstr>Phase 4: Map to BattModule Application</vt:lpstr>
      <vt:lpstr>Phase 4: Map to BattModule Application</vt:lpstr>
      <vt:lpstr>Phase 4: Map to BattModule Application</vt:lpstr>
      <vt:lpstr>Phase 4: Map to BattModule Application</vt:lpstr>
      <vt:lpstr>Phase 4: Map to BattModule Application</vt:lpstr>
      <vt:lpstr>Phase 4: Map to BattModule Application</vt:lpstr>
      <vt:lpstr>Phase 4: Map to BattModule Application</vt:lpstr>
      <vt:lpstr>Phase 4: Map to BattModule Application</vt:lpstr>
      <vt:lpstr>Phase 4: Map to BattModule Application</vt:lpstr>
      <vt:lpstr>Phase 4: Map to BattModule Application</vt:lpstr>
      <vt:lpstr>Phase 4: Map to BattModule Application</vt:lpstr>
      <vt:lpstr>Phase 4: Map to BattModule Application</vt:lpstr>
      <vt:lpstr>Phase 4: Map to BattModule Application</vt:lpstr>
      <vt:lpstr>Phase 4: Map to BattModule Application</vt:lpstr>
      <vt:lpstr>Phase 4: Map to BattModule Application</vt:lpstr>
      <vt:lpstr>Phase 4: Map to BattModule Application</vt:lpstr>
      <vt:lpstr>Phase 4: Map to BattModule Application</vt:lpstr>
      <vt:lpstr>Phase 4: Map to BattModule Application</vt:lpstr>
      <vt:lpstr>Phase 4: Additional Challenges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Forslund, Nicholas</dc:creator>
  <cp:lastModifiedBy>Forslund, Nicholas</cp:lastModifiedBy>
  <cp:revision>2</cp:revision>
  <dcterms:created xsi:type="dcterms:W3CDTF">2024-11-19T17:02:04Z</dcterms:created>
  <dcterms:modified xsi:type="dcterms:W3CDTF">2025-08-13T20:59:50Z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38901aa-f724-46bf-bb4f-aef09392934b_Enabled">
    <vt:lpwstr>true</vt:lpwstr>
  </property>
  <property fmtid="{D5CDD505-2E9C-101B-9397-08002B2CF9AE}" pid="3" name="MSIP_Label_d38901aa-f724-46bf-bb4f-aef09392934b_SetDate">
    <vt:lpwstr>2024-11-19T17:59:22Z</vt:lpwstr>
  </property>
  <property fmtid="{D5CDD505-2E9C-101B-9397-08002B2CF9AE}" pid="4" name="MSIP_Label_d38901aa-f724-46bf-bb4f-aef09392934b_Method">
    <vt:lpwstr>Standard</vt:lpwstr>
  </property>
  <property fmtid="{D5CDD505-2E9C-101B-9397-08002B2CF9AE}" pid="5" name="MSIP_Label_d38901aa-f724-46bf-bb4f-aef09392934b_Name">
    <vt:lpwstr>Internal - No Label</vt:lpwstr>
  </property>
  <property fmtid="{D5CDD505-2E9C-101B-9397-08002B2CF9AE}" pid="6" name="MSIP_Label_d38901aa-f724-46bf-bb4f-aef09392934b_SiteId">
    <vt:lpwstr>eb06985d-06ca-4a17-81da-629ab99f6505</vt:lpwstr>
  </property>
  <property fmtid="{D5CDD505-2E9C-101B-9397-08002B2CF9AE}" pid="7" name="MSIP_Label_d38901aa-f724-46bf-bb4f-aef09392934b_ActionId">
    <vt:lpwstr>2936038a-cbb2-4a64-bd93-f561364eaf53</vt:lpwstr>
  </property>
  <property fmtid="{D5CDD505-2E9C-101B-9397-08002B2CF9AE}" pid="8" name="MSIP_Label_d38901aa-f724-46bf-bb4f-aef09392934b_ContentBits">
    <vt:lpwstr>0</vt:lpwstr>
  </property>
  <property fmtid="{D5CDD505-2E9C-101B-9397-08002B2CF9AE}" pid="9" name="ContentTypeId">
    <vt:lpwstr>0x01010085FF4EABA160604B835A5DCAB1F48B2C</vt:lpwstr>
  </property>
  <property fmtid="{D5CDD505-2E9C-101B-9397-08002B2CF9AE}" pid="10" name="MediaServiceImageTags">
    <vt:lpwstr/>
  </property>
</Properties>
</file>